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style2.xml" ContentType="application/vnd.ms-office.chart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Default Extension="xlsx" ContentType="application/vnd.openxmlformats-officedocument.spreadsheetml.sheet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charts/style1.xml" ContentType="application/vnd.ms-office.chart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Default Extension="gif" ContentType="image/gif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9" r:id="rId3"/>
    <p:sldId id="304" r:id="rId4"/>
    <p:sldId id="305" r:id="rId5"/>
    <p:sldId id="312" r:id="rId6"/>
    <p:sldId id="303" r:id="rId7"/>
    <p:sldId id="313" r:id="rId8"/>
    <p:sldId id="314" r:id="rId9"/>
    <p:sldId id="315" r:id="rId10"/>
    <p:sldId id="317" r:id="rId11"/>
    <p:sldId id="318" r:id="rId12"/>
    <p:sldId id="320" r:id="rId13"/>
    <p:sldId id="288" r:id="rId14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F1B83"/>
    <a:srgbClr val="3399FF"/>
    <a:srgbClr val="A8DFFE"/>
    <a:srgbClr val="FF81ED"/>
    <a:srgbClr val="666699"/>
    <a:srgbClr val="DDFEDA"/>
    <a:srgbClr val="C0FBBD"/>
    <a:srgbClr val="E59074"/>
    <a:srgbClr val="04374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15620" autoAdjust="0"/>
    <p:restoredTop sz="84583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673841835486413"/>
          <c:y val="1.686559192368426E-2"/>
          <c:w val="0.8651422881744828"/>
          <c:h val="0.7066807181452048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Оқушы саны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Лист1!$A$2:$A$6</c:f>
              <c:strCache>
                <c:ptCount val="5"/>
                <c:pt idx="0">
                  <c:v>І тоқсан</c:v>
                </c:pt>
                <c:pt idx="1">
                  <c:v>ІІ тоқсан</c:v>
                </c:pt>
                <c:pt idx="2">
                  <c:v>ІІІ тоқсан</c:v>
                </c:pt>
                <c:pt idx="3">
                  <c:v>ІV тоқсан</c:v>
                </c:pt>
                <c:pt idx="4">
                  <c:v>Жылдық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3555</c:v>
                </c:pt>
                <c:pt idx="1">
                  <c:v>3544</c:v>
                </c:pt>
                <c:pt idx="2">
                  <c:v>3548</c:v>
                </c:pt>
                <c:pt idx="3">
                  <c:v>3567</c:v>
                </c:pt>
                <c:pt idx="4">
                  <c:v>3567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Үздік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Лист1!$A$2:$A$6</c:f>
              <c:strCache>
                <c:ptCount val="5"/>
                <c:pt idx="0">
                  <c:v>І тоқсан</c:v>
                </c:pt>
                <c:pt idx="1">
                  <c:v>ІІ тоқсан</c:v>
                </c:pt>
                <c:pt idx="2">
                  <c:v>ІІІ тоқсан</c:v>
                </c:pt>
                <c:pt idx="3">
                  <c:v>ІV тоқсан</c:v>
                </c:pt>
                <c:pt idx="4">
                  <c:v>Жылдық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575</c:v>
                </c:pt>
                <c:pt idx="1">
                  <c:v>627</c:v>
                </c:pt>
                <c:pt idx="2">
                  <c:v>642</c:v>
                </c:pt>
                <c:pt idx="3">
                  <c:v>644</c:v>
                </c:pt>
                <c:pt idx="4">
                  <c:v>676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Екпінді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cat>
            <c:strRef>
              <c:f>Лист1!$A$2:$A$6</c:f>
              <c:strCache>
                <c:ptCount val="5"/>
                <c:pt idx="0">
                  <c:v>І тоқсан</c:v>
                </c:pt>
                <c:pt idx="1">
                  <c:v>ІІ тоқсан</c:v>
                </c:pt>
                <c:pt idx="2">
                  <c:v>ІІІ тоқсан</c:v>
                </c:pt>
                <c:pt idx="3">
                  <c:v>ІV тоқсан</c:v>
                </c:pt>
                <c:pt idx="4">
                  <c:v>Жылдық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1130</c:v>
                </c:pt>
                <c:pt idx="1">
                  <c:v>1269</c:v>
                </c:pt>
                <c:pt idx="2">
                  <c:v>1313</c:v>
                </c:pt>
                <c:pt idx="3">
                  <c:v>1407</c:v>
                </c:pt>
                <c:pt idx="4">
                  <c:v>1375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Орта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cat>
            <c:strRef>
              <c:f>Лист1!$A$2:$A$6</c:f>
              <c:strCache>
                <c:ptCount val="5"/>
                <c:pt idx="0">
                  <c:v>І тоқсан</c:v>
                </c:pt>
                <c:pt idx="1">
                  <c:v>ІІ тоқсан</c:v>
                </c:pt>
                <c:pt idx="2">
                  <c:v>ІІІ тоқсан</c:v>
                </c:pt>
                <c:pt idx="3">
                  <c:v>ІV тоқсан</c:v>
                </c:pt>
                <c:pt idx="4">
                  <c:v>Жылдық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1490</c:v>
                </c:pt>
                <c:pt idx="1">
                  <c:v>1288</c:v>
                </c:pt>
                <c:pt idx="2">
                  <c:v>1235</c:v>
                </c:pt>
                <c:pt idx="3">
                  <c:v>1160</c:v>
                </c:pt>
                <c:pt idx="4">
                  <c:v>1160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Білім сапасы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cat>
            <c:strRef>
              <c:f>Лист1!$A$2:$A$6</c:f>
              <c:strCache>
                <c:ptCount val="5"/>
                <c:pt idx="0">
                  <c:v>І тоқсан</c:v>
                </c:pt>
                <c:pt idx="1">
                  <c:v>ІІ тоқсан</c:v>
                </c:pt>
                <c:pt idx="2">
                  <c:v>ІІІ тоқсан</c:v>
                </c:pt>
                <c:pt idx="3">
                  <c:v>ІV тоқсан</c:v>
                </c:pt>
                <c:pt idx="4">
                  <c:v>Жылдық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53</c:v>
                </c:pt>
                <c:pt idx="1">
                  <c:v>60</c:v>
                </c:pt>
                <c:pt idx="2">
                  <c:v>61</c:v>
                </c:pt>
                <c:pt idx="3">
                  <c:v>64</c:v>
                </c:pt>
                <c:pt idx="4">
                  <c:v>64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Үлгерімі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cat>
            <c:strRef>
              <c:f>Лист1!$A$2:$A$6</c:f>
              <c:strCache>
                <c:ptCount val="5"/>
                <c:pt idx="0">
                  <c:v>І тоқсан</c:v>
                </c:pt>
                <c:pt idx="1">
                  <c:v>ІІ тоқсан</c:v>
                </c:pt>
                <c:pt idx="2">
                  <c:v>ІІІ тоқсан</c:v>
                </c:pt>
                <c:pt idx="3">
                  <c:v>ІV тоқсан</c:v>
                </c:pt>
                <c:pt idx="4">
                  <c:v>Жылдық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shape val="box"/>
        <c:axId val="113291648"/>
        <c:axId val="113293184"/>
        <c:axId val="0"/>
      </c:bar3DChart>
      <c:catAx>
        <c:axId val="1132916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293184"/>
        <c:crosses val="autoZero"/>
        <c:auto val="1"/>
        <c:lblAlgn val="ctr"/>
        <c:lblOffset val="100"/>
      </c:catAx>
      <c:valAx>
        <c:axId val="1132931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29164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031714785651795"/>
          <c:y val="5.1596397119504409E-2"/>
          <c:w val="0.76449879702537193"/>
          <c:h val="0.50322349418361467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Оқушы саны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2019 – 2020 оқу жылы</c:v>
                </c:pt>
                <c:pt idx="1">
                  <c:v>2020 – 2021 оқу жылы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3474</c:v>
                </c:pt>
                <c:pt idx="1">
                  <c:v>3567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Үздік 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2019 – 2020 оқу жылы</c:v>
                </c:pt>
                <c:pt idx="1">
                  <c:v>2020 – 2021 оқу жылы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727</c:v>
                </c:pt>
                <c:pt idx="1">
                  <c:v>676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Екпінді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2019 – 2020 оқу жылы</c:v>
                </c:pt>
                <c:pt idx="1">
                  <c:v>2020 – 2021 оқу жылы 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1311</c:v>
                </c:pt>
                <c:pt idx="1">
                  <c:v>1375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Орта 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2019 – 2020 оқу жылы</c:v>
                </c:pt>
                <c:pt idx="1">
                  <c:v>2020 – 2021 оқу жылы 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1436</c:v>
                </c:pt>
                <c:pt idx="1">
                  <c:v>1160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Білім сапасы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2019 – 2020 оқу жылы</c:v>
                </c:pt>
                <c:pt idx="1">
                  <c:v>2020 – 2021 оқу жылы 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59</c:v>
                </c:pt>
                <c:pt idx="1">
                  <c:v>64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Үлгерімі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2019 – 2020 оқу жылы</c:v>
                </c:pt>
                <c:pt idx="1">
                  <c:v>2020 – 2021 оқу жылы 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dLbls>
          <c:showVal val="1"/>
        </c:dLbls>
        <c:gapWidth val="65"/>
        <c:shape val="box"/>
        <c:axId val="163621504"/>
        <c:axId val="163639680"/>
        <c:axId val="0"/>
      </c:bar3DChart>
      <c:catAx>
        <c:axId val="16362150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639680"/>
        <c:crosses val="autoZero"/>
        <c:auto val="1"/>
        <c:lblAlgn val="ctr"/>
        <c:lblOffset val="100"/>
      </c:catAx>
      <c:valAx>
        <c:axId val="16363968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6215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20C500-ECD0-42D6-816F-DFA683C5C565}" type="doc">
      <dgm:prSet loTypeId="urn:microsoft.com/office/officeart/2005/8/layout/matrix1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8E3A58-68F9-465C-927F-F254AE53A4F4}">
      <dgm:prSet phldrT="[Текст]" custT="1"/>
      <dgm:spPr/>
      <dgm:t>
        <a:bodyPr/>
        <a:lstStyle/>
        <a:p>
          <a:r>
            <a:rPr lang="kk-KZ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Кеткен оқушылар саны – 91 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7783DC-28C4-44B4-9BEF-B84C4A39231E}" type="parTrans" cxnId="{06DF2267-9491-49D3-AA31-D9B7F29C9119}">
      <dgm:prSet/>
      <dgm:spPr/>
      <dgm:t>
        <a:bodyPr/>
        <a:lstStyle/>
        <a:p>
          <a:endParaRPr lang="ru-RU"/>
        </a:p>
      </dgm:t>
    </dgm:pt>
    <dgm:pt modelId="{6EA85511-6A0C-4AFC-B604-A2911681162F}" type="sibTrans" cxnId="{06DF2267-9491-49D3-AA31-D9B7F29C9119}">
      <dgm:prSet/>
      <dgm:spPr/>
      <dgm:t>
        <a:bodyPr/>
        <a:lstStyle/>
        <a:p>
          <a:endParaRPr lang="ru-RU"/>
        </a:p>
      </dgm:t>
    </dgm:pt>
    <dgm:pt modelId="{F869BF44-DDD5-48ED-A571-031E45427AE4}">
      <dgm:prSet phldrT="[Текст]" custT="1"/>
      <dgm:spPr/>
      <dgm:t>
        <a:bodyPr/>
        <a:lstStyle/>
        <a:p>
          <a:r>
            <a: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Қала мектептеріне  - 78 оқушы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57D964-B712-4C8B-B02E-047D59A1FA72}" type="parTrans" cxnId="{C23888FB-E20F-4625-8304-DD4777645A37}">
      <dgm:prSet/>
      <dgm:spPr/>
      <dgm:t>
        <a:bodyPr/>
        <a:lstStyle/>
        <a:p>
          <a:endParaRPr lang="ru-RU"/>
        </a:p>
      </dgm:t>
    </dgm:pt>
    <dgm:pt modelId="{8DD44150-56B3-456A-8C75-7E4EE8335199}" type="sibTrans" cxnId="{C23888FB-E20F-4625-8304-DD4777645A37}">
      <dgm:prSet/>
      <dgm:spPr/>
      <dgm:t>
        <a:bodyPr/>
        <a:lstStyle/>
        <a:p>
          <a:endParaRPr lang="ru-RU"/>
        </a:p>
      </dgm:t>
    </dgm:pt>
    <dgm:pt modelId="{D52500E4-7627-4F5B-810F-2249741A2B81}">
      <dgm:prSet phldrT="[Текст]" custT="1"/>
      <dgm:spPr/>
      <dgm:t>
        <a:bodyPr/>
        <a:lstStyle/>
        <a:p>
          <a:r>
            <a: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Облыс көлеміндегі мектептерге –</a:t>
          </a:r>
        </a:p>
        <a:p>
          <a:r>
            <a: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11 оқушы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DA2C1F-C5E8-4828-BF4D-B991CD9BB8DC}" type="parTrans" cxnId="{C42D3D79-AD14-45AD-B829-74C8A887E8D7}">
      <dgm:prSet/>
      <dgm:spPr/>
      <dgm:t>
        <a:bodyPr/>
        <a:lstStyle/>
        <a:p>
          <a:endParaRPr lang="ru-RU"/>
        </a:p>
      </dgm:t>
    </dgm:pt>
    <dgm:pt modelId="{843A4557-D13C-44FD-8C26-91BC825CD5CB}" type="sibTrans" cxnId="{C42D3D79-AD14-45AD-B829-74C8A887E8D7}">
      <dgm:prSet/>
      <dgm:spPr/>
      <dgm:t>
        <a:bodyPr/>
        <a:lstStyle/>
        <a:p>
          <a:endParaRPr lang="ru-RU"/>
        </a:p>
      </dgm:t>
    </dgm:pt>
    <dgm:pt modelId="{DB6635A3-558E-42B2-AF79-D765B5FB04CA}">
      <dgm:prSet phldrT="[Текст]" custT="1"/>
      <dgm:spPr/>
      <dgm:t>
        <a:bodyPr/>
        <a:lstStyle/>
        <a:p>
          <a:r>
            <a: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Республика көлеміндегі мектептерге – </a:t>
          </a:r>
        </a:p>
        <a:p>
          <a:r>
            <a: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2 оқушы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2AE678-A4A9-4D21-BE45-17AEE989D90D}" type="parTrans" cxnId="{0A89AA16-8B18-44FB-B572-DD70D9C3ADD0}">
      <dgm:prSet/>
      <dgm:spPr/>
      <dgm:t>
        <a:bodyPr/>
        <a:lstStyle/>
        <a:p>
          <a:endParaRPr lang="ru-RU"/>
        </a:p>
      </dgm:t>
    </dgm:pt>
    <dgm:pt modelId="{F1AFD618-91F6-4F9F-A46D-0B0D152A65C4}" type="sibTrans" cxnId="{0A89AA16-8B18-44FB-B572-DD70D9C3ADD0}">
      <dgm:prSet/>
      <dgm:spPr/>
      <dgm:t>
        <a:bodyPr/>
        <a:lstStyle/>
        <a:p>
          <a:endParaRPr lang="ru-RU"/>
        </a:p>
      </dgm:t>
    </dgm:pt>
    <dgm:pt modelId="{3CB25B6C-5C9E-471C-B41C-C2F2FF9CA842}">
      <dgm:prSet phldrT="[Текст]" custT="1"/>
      <dgm:spPr/>
      <dgm:t>
        <a:bodyPr/>
        <a:lstStyle/>
        <a:p>
          <a:r>
            <a: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Кәсіптік білім беру  ұйымына - 0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79F542-10CA-448A-9059-DE16A0EB5567}" type="parTrans" cxnId="{A62D7C44-739C-4B8A-BDCD-C543F61CB222}">
      <dgm:prSet/>
      <dgm:spPr/>
      <dgm:t>
        <a:bodyPr/>
        <a:lstStyle/>
        <a:p>
          <a:endParaRPr lang="ru-RU"/>
        </a:p>
      </dgm:t>
    </dgm:pt>
    <dgm:pt modelId="{8A365046-D083-4F26-A5D3-A42686EEBE22}" type="sibTrans" cxnId="{A62D7C44-739C-4B8A-BDCD-C543F61CB222}">
      <dgm:prSet/>
      <dgm:spPr/>
      <dgm:t>
        <a:bodyPr/>
        <a:lstStyle/>
        <a:p>
          <a:endParaRPr lang="ru-RU"/>
        </a:p>
      </dgm:t>
    </dgm:pt>
    <dgm:pt modelId="{220DEF71-710D-4EBF-A696-C11C6D2D55F7}" type="pres">
      <dgm:prSet presAssocID="{9F20C500-ECD0-42D6-816F-DFA683C5C56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681A10-DA05-4027-A733-B0821C0B01B1}" type="pres">
      <dgm:prSet presAssocID="{9F20C500-ECD0-42D6-816F-DFA683C5C565}" presName="matrix" presStyleCnt="0"/>
      <dgm:spPr/>
    </dgm:pt>
    <dgm:pt modelId="{68DFB3C8-DE25-427B-A372-6B96372CDE85}" type="pres">
      <dgm:prSet presAssocID="{9F20C500-ECD0-42D6-816F-DFA683C5C565}" presName="tile1" presStyleLbl="node1" presStyleIdx="0" presStyleCnt="4" custLinFactNeighborX="0"/>
      <dgm:spPr/>
      <dgm:t>
        <a:bodyPr/>
        <a:lstStyle/>
        <a:p>
          <a:endParaRPr lang="ru-RU"/>
        </a:p>
      </dgm:t>
    </dgm:pt>
    <dgm:pt modelId="{412E7A0A-F554-4B31-B8CA-BFBA52C36932}" type="pres">
      <dgm:prSet presAssocID="{9F20C500-ECD0-42D6-816F-DFA683C5C56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C69044-A22C-4B53-849F-0B853B3BA878}" type="pres">
      <dgm:prSet presAssocID="{9F20C500-ECD0-42D6-816F-DFA683C5C565}" presName="tile2" presStyleLbl="node1" presStyleIdx="1" presStyleCnt="4"/>
      <dgm:spPr/>
      <dgm:t>
        <a:bodyPr/>
        <a:lstStyle/>
        <a:p>
          <a:endParaRPr lang="ru-RU"/>
        </a:p>
      </dgm:t>
    </dgm:pt>
    <dgm:pt modelId="{0780A7F4-876D-4FB1-A426-DC1837EB2EA8}" type="pres">
      <dgm:prSet presAssocID="{9F20C500-ECD0-42D6-816F-DFA683C5C56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269E1-291C-42CB-8887-970FE3D697D5}" type="pres">
      <dgm:prSet presAssocID="{9F20C500-ECD0-42D6-816F-DFA683C5C565}" presName="tile3" presStyleLbl="node1" presStyleIdx="2" presStyleCnt="4" custLinFactNeighborX="0"/>
      <dgm:spPr/>
      <dgm:t>
        <a:bodyPr/>
        <a:lstStyle/>
        <a:p>
          <a:endParaRPr lang="ru-RU"/>
        </a:p>
      </dgm:t>
    </dgm:pt>
    <dgm:pt modelId="{E99D77ED-03A0-4292-9A80-3F6A5DDD04DD}" type="pres">
      <dgm:prSet presAssocID="{9F20C500-ECD0-42D6-816F-DFA683C5C56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2D97C-2CA0-405E-9417-8875070789A5}" type="pres">
      <dgm:prSet presAssocID="{9F20C500-ECD0-42D6-816F-DFA683C5C565}" presName="tile4" presStyleLbl="node1" presStyleIdx="3" presStyleCnt="4" custLinFactNeighborX="0"/>
      <dgm:spPr/>
      <dgm:t>
        <a:bodyPr/>
        <a:lstStyle/>
        <a:p>
          <a:endParaRPr lang="ru-RU"/>
        </a:p>
      </dgm:t>
    </dgm:pt>
    <dgm:pt modelId="{3C8F2374-A9DB-43D7-8B68-532848952D66}" type="pres">
      <dgm:prSet presAssocID="{9F20C500-ECD0-42D6-816F-DFA683C5C56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B5515A-5D30-47A9-AD3B-E854ECDB8631}" type="pres">
      <dgm:prSet presAssocID="{9F20C500-ECD0-42D6-816F-DFA683C5C56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C58F867A-835B-4126-BC4A-23551FBBF66A}" type="presOf" srcId="{DB6635A3-558E-42B2-AF79-D765B5FB04CA}" destId="{E99D77ED-03A0-4292-9A80-3F6A5DDD04DD}" srcOrd="1" destOrd="0" presId="urn:microsoft.com/office/officeart/2005/8/layout/matrix1"/>
    <dgm:cxn modelId="{5B45BE3A-E785-4132-859E-0A4FAF6826B7}" type="presOf" srcId="{508E3A58-68F9-465C-927F-F254AE53A4F4}" destId="{7FB5515A-5D30-47A9-AD3B-E854ECDB8631}" srcOrd="0" destOrd="0" presId="urn:microsoft.com/office/officeart/2005/8/layout/matrix1"/>
    <dgm:cxn modelId="{86F0DFCC-D247-4F72-B4C1-1715A8C0F7FC}" type="presOf" srcId="{9F20C500-ECD0-42D6-816F-DFA683C5C565}" destId="{220DEF71-710D-4EBF-A696-C11C6D2D55F7}" srcOrd="0" destOrd="0" presId="urn:microsoft.com/office/officeart/2005/8/layout/matrix1"/>
    <dgm:cxn modelId="{06DF2267-9491-49D3-AA31-D9B7F29C9119}" srcId="{9F20C500-ECD0-42D6-816F-DFA683C5C565}" destId="{508E3A58-68F9-465C-927F-F254AE53A4F4}" srcOrd="0" destOrd="0" parTransId="{287783DC-28C4-44B4-9BEF-B84C4A39231E}" sibTransId="{6EA85511-6A0C-4AFC-B604-A2911681162F}"/>
    <dgm:cxn modelId="{C23888FB-E20F-4625-8304-DD4777645A37}" srcId="{508E3A58-68F9-465C-927F-F254AE53A4F4}" destId="{F869BF44-DDD5-48ED-A571-031E45427AE4}" srcOrd="0" destOrd="0" parTransId="{FC57D964-B712-4C8B-B02E-047D59A1FA72}" sibTransId="{8DD44150-56B3-456A-8C75-7E4EE8335199}"/>
    <dgm:cxn modelId="{61C60171-0CAE-4B7A-9AEB-FB467AE0BED9}" type="presOf" srcId="{3CB25B6C-5C9E-471C-B41C-C2F2FF9CA842}" destId="{18F2D97C-2CA0-405E-9417-8875070789A5}" srcOrd="0" destOrd="0" presId="urn:microsoft.com/office/officeart/2005/8/layout/matrix1"/>
    <dgm:cxn modelId="{FCB7E31F-A81A-497B-9B1C-E2701081AA0D}" type="presOf" srcId="{3CB25B6C-5C9E-471C-B41C-C2F2FF9CA842}" destId="{3C8F2374-A9DB-43D7-8B68-532848952D66}" srcOrd="1" destOrd="0" presId="urn:microsoft.com/office/officeart/2005/8/layout/matrix1"/>
    <dgm:cxn modelId="{4B197731-39B9-423B-9CB4-F4469B8396CE}" type="presOf" srcId="{D52500E4-7627-4F5B-810F-2249741A2B81}" destId="{42C69044-A22C-4B53-849F-0B853B3BA878}" srcOrd="0" destOrd="0" presId="urn:microsoft.com/office/officeart/2005/8/layout/matrix1"/>
    <dgm:cxn modelId="{0A89AA16-8B18-44FB-B572-DD70D9C3ADD0}" srcId="{508E3A58-68F9-465C-927F-F254AE53A4F4}" destId="{DB6635A3-558E-42B2-AF79-D765B5FB04CA}" srcOrd="2" destOrd="0" parTransId="{1A2AE678-A4A9-4D21-BE45-17AEE989D90D}" sibTransId="{F1AFD618-91F6-4F9F-A46D-0B0D152A65C4}"/>
    <dgm:cxn modelId="{A62D7C44-739C-4B8A-BDCD-C543F61CB222}" srcId="{508E3A58-68F9-465C-927F-F254AE53A4F4}" destId="{3CB25B6C-5C9E-471C-B41C-C2F2FF9CA842}" srcOrd="3" destOrd="0" parTransId="{EF79F542-10CA-448A-9059-DE16A0EB5567}" sibTransId="{8A365046-D083-4F26-A5D3-A42686EEBE22}"/>
    <dgm:cxn modelId="{F3899EBD-A5C8-451D-87C9-FC1610A4C47C}" type="presOf" srcId="{D52500E4-7627-4F5B-810F-2249741A2B81}" destId="{0780A7F4-876D-4FB1-A426-DC1837EB2EA8}" srcOrd="1" destOrd="0" presId="urn:microsoft.com/office/officeart/2005/8/layout/matrix1"/>
    <dgm:cxn modelId="{B87619ED-01CC-4CBD-A5B3-5806C79A181B}" type="presOf" srcId="{DB6635A3-558E-42B2-AF79-D765B5FB04CA}" destId="{61F269E1-291C-42CB-8887-970FE3D697D5}" srcOrd="0" destOrd="0" presId="urn:microsoft.com/office/officeart/2005/8/layout/matrix1"/>
    <dgm:cxn modelId="{543AB784-7A36-413F-A365-43B51C3FA8EA}" type="presOf" srcId="{F869BF44-DDD5-48ED-A571-031E45427AE4}" destId="{412E7A0A-F554-4B31-B8CA-BFBA52C36932}" srcOrd="1" destOrd="0" presId="urn:microsoft.com/office/officeart/2005/8/layout/matrix1"/>
    <dgm:cxn modelId="{C42D3D79-AD14-45AD-B829-74C8A887E8D7}" srcId="{508E3A58-68F9-465C-927F-F254AE53A4F4}" destId="{D52500E4-7627-4F5B-810F-2249741A2B81}" srcOrd="1" destOrd="0" parTransId="{B9DA2C1F-C5E8-4828-BF4D-B991CD9BB8DC}" sibTransId="{843A4557-D13C-44FD-8C26-91BC825CD5CB}"/>
    <dgm:cxn modelId="{0EAF19F8-47E7-4BEC-8458-CEEBA5C4D7AA}" type="presOf" srcId="{F869BF44-DDD5-48ED-A571-031E45427AE4}" destId="{68DFB3C8-DE25-427B-A372-6B96372CDE85}" srcOrd="0" destOrd="0" presId="urn:microsoft.com/office/officeart/2005/8/layout/matrix1"/>
    <dgm:cxn modelId="{B1255375-DE68-49B7-9946-ABE5D409CC80}" type="presParOf" srcId="{220DEF71-710D-4EBF-A696-C11C6D2D55F7}" destId="{68681A10-DA05-4027-A733-B0821C0B01B1}" srcOrd="0" destOrd="0" presId="urn:microsoft.com/office/officeart/2005/8/layout/matrix1"/>
    <dgm:cxn modelId="{2974FDB6-0769-4DD4-8F4E-A502D6265755}" type="presParOf" srcId="{68681A10-DA05-4027-A733-B0821C0B01B1}" destId="{68DFB3C8-DE25-427B-A372-6B96372CDE85}" srcOrd="0" destOrd="0" presId="urn:microsoft.com/office/officeart/2005/8/layout/matrix1"/>
    <dgm:cxn modelId="{05980EFC-FDC7-4123-853D-5B0ACAAB50E5}" type="presParOf" srcId="{68681A10-DA05-4027-A733-B0821C0B01B1}" destId="{412E7A0A-F554-4B31-B8CA-BFBA52C36932}" srcOrd="1" destOrd="0" presId="urn:microsoft.com/office/officeart/2005/8/layout/matrix1"/>
    <dgm:cxn modelId="{8F6D8091-3FC3-4596-8216-A35B2BCF97AD}" type="presParOf" srcId="{68681A10-DA05-4027-A733-B0821C0B01B1}" destId="{42C69044-A22C-4B53-849F-0B853B3BA878}" srcOrd="2" destOrd="0" presId="urn:microsoft.com/office/officeart/2005/8/layout/matrix1"/>
    <dgm:cxn modelId="{D43AC8E9-5D85-42C3-9706-9CC9AAE1F91C}" type="presParOf" srcId="{68681A10-DA05-4027-A733-B0821C0B01B1}" destId="{0780A7F4-876D-4FB1-A426-DC1837EB2EA8}" srcOrd="3" destOrd="0" presId="urn:microsoft.com/office/officeart/2005/8/layout/matrix1"/>
    <dgm:cxn modelId="{28FCCDE7-C1F5-4DE0-B4C0-0911A79C3092}" type="presParOf" srcId="{68681A10-DA05-4027-A733-B0821C0B01B1}" destId="{61F269E1-291C-42CB-8887-970FE3D697D5}" srcOrd="4" destOrd="0" presId="urn:microsoft.com/office/officeart/2005/8/layout/matrix1"/>
    <dgm:cxn modelId="{43E1CBBF-E73A-4EB3-B097-1513BB5D5C4D}" type="presParOf" srcId="{68681A10-DA05-4027-A733-B0821C0B01B1}" destId="{E99D77ED-03A0-4292-9A80-3F6A5DDD04DD}" srcOrd="5" destOrd="0" presId="urn:microsoft.com/office/officeart/2005/8/layout/matrix1"/>
    <dgm:cxn modelId="{97D3C81A-541E-4355-939F-3BAD9E878F9D}" type="presParOf" srcId="{68681A10-DA05-4027-A733-B0821C0B01B1}" destId="{18F2D97C-2CA0-405E-9417-8875070789A5}" srcOrd="6" destOrd="0" presId="urn:microsoft.com/office/officeart/2005/8/layout/matrix1"/>
    <dgm:cxn modelId="{DA6A8B85-B28D-43ED-8FC7-9803A8CAE55F}" type="presParOf" srcId="{68681A10-DA05-4027-A733-B0821C0B01B1}" destId="{3C8F2374-A9DB-43D7-8B68-532848952D66}" srcOrd="7" destOrd="0" presId="urn:microsoft.com/office/officeart/2005/8/layout/matrix1"/>
    <dgm:cxn modelId="{BD14B7A9-CA1B-4FC4-9853-A138DDC44BE4}" type="presParOf" srcId="{220DEF71-710D-4EBF-A696-C11C6D2D55F7}" destId="{7FB5515A-5D30-47A9-AD3B-E854ECDB863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2AEFC3-EFE6-491E-9CDE-DA286216B577}" type="doc">
      <dgm:prSet loTypeId="urn:microsoft.com/office/officeart/2005/8/layout/cycle7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C4DBBF-135B-4695-AD3E-A819F458F65B}">
      <dgm:prSet phldrT="[Текст]" custT="1"/>
      <dgm:spPr/>
      <dgm:t>
        <a:bodyPr/>
        <a:lstStyle/>
        <a:p>
          <a:r>
            <a:rPr lang="kk-KZ" sz="1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Облыс көлеміндегі мектептерден –</a:t>
          </a:r>
        </a:p>
        <a:p>
          <a:r>
            <a:rPr lang="kk-KZ" sz="1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 оқушы</a:t>
          </a:r>
          <a:endParaRPr lang="ru-RU" sz="1000" b="1" dirty="0"/>
        </a:p>
      </dgm:t>
    </dgm:pt>
    <dgm:pt modelId="{B3D95FC2-EA98-45FC-9D72-3601C651222E}" type="parTrans" cxnId="{092A089F-F262-44B7-99C3-7507D572057D}">
      <dgm:prSet/>
      <dgm:spPr/>
      <dgm:t>
        <a:bodyPr/>
        <a:lstStyle/>
        <a:p>
          <a:endParaRPr lang="ru-RU"/>
        </a:p>
      </dgm:t>
    </dgm:pt>
    <dgm:pt modelId="{B3541F78-9EF1-4496-82A0-B6EBE73CCFAD}" type="sibTrans" cxnId="{092A089F-F262-44B7-99C3-7507D572057D}">
      <dgm:prSet/>
      <dgm:spPr/>
      <dgm:t>
        <a:bodyPr/>
        <a:lstStyle/>
        <a:p>
          <a:endParaRPr lang="ru-RU"/>
        </a:p>
      </dgm:t>
    </dgm:pt>
    <dgm:pt modelId="{9F5F4EA9-11A9-4127-87CA-01E5FE476458}">
      <dgm:prSet phldrT="[Текст]" custT="1"/>
      <dgm:spPr/>
      <dgm:t>
        <a:bodyPr/>
        <a:lstStyle/>
        <a:p>
          <a:r>
            <a:rPr lang="kk-KZ" sz="1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Кәсіптік білім беру  ұйымдарынан – </a:t>
          </a:r>
        </a:p>
        <a:p>
          <a:r>
            <a:rPr lang="kk-KZ" sz="1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 оқушы</a:t>
          </a:r>
          <a:endParaRPr lang="ru-RU" sz="1000" b="1" dirty="0"/>
        </a:p>
      </dgm:t>
    </dgm:pt>
    <dgm:pt modelId="{EC971EB3-30A3-41A5-945D-F6CC2A1EC208}" type="parTrans" cxnId="{7EEEBB07-624B-4D55-B7CA-A1A75EE481BB}">
      <dgm:prSet/>
      <dgm:spPr/>
      <dgm:t>
        <a:bodyPr/>
        <a:lstStyle/>
        <a:p>
          <a:endParaRPr lang="ru-RU"/>
        </a:p>
      </dgm:t>
    </dgm:pt>
    <dgm:pt modelId="{1755A66A-21FD-4FF3-99C7-63C6F24E97E1}" type="sibTrans" cxnId="{7EEEBB07-624B-4D55-B7CA-A1A75EE481BB}">
      <dgm:prSet/>
      <dgm:spPr/>
      <dgm:t>
        <a:bodyPr/>
        <a:lstStyle/>
        <a:p>
          <a:endParaRPr lang="ru-RU"/>
        </a:p>
      </dgm:t>
    </dgm:pt>
    <dgm:pt modelId="{F43F2825-3F22-4464-8471-8FD4A4A3B049}">
      <dgm:prSet phldrT="[Текст]" custT="1"/>
      <dgm:spPr/>
      <dgm:t>
        <a:bodyPr/>
        <a:lstStyle/>
        <a:p>
          <a:r>
            <a:rPr lang="kk-KZ" sz="105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Өзге мемлекеттен </a:t>
          </a:r>
        </a:p>
        <a:p>
          <a:r>
            <a:rPr lang="kk-KZ" sz="105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0 оқушы</a:t>
          </a:r>
          <a:endParaRPr lang="ru-RU" sz="105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9DF7D5-598C-42F1-BA84-0A9EB1D28A41}" type="parTrans" cxnId="{B42B9B5C-C379-405F-9808-16E5836A1501}">
      <dgm:prSet/>
      <dgm:spPr/>
      <dgm:t>
        <a:bodyPr/>
        <a:lstStyle/>
        <a:p>
          <a:endParaRPr lang="ru-RU"/>
        </a:p>
      </dgm:t>
    </dgm:pt>
    <dgm:pt modelId="{F2B58E32-82D1-4C68-8098-A91DF3C924DC}" type="sibTrans" cxnId="{B42B9B5C-C379-405F-9808-16E5836A1501}">
      <dgm:prSet/>
      <dgm:spPr/>
      <dgm:t>
        <a:bodyPr/>
        <a:lstStyle/>
        <a:p>
          <a:endParaRPr lang="ru-RU"/>
        </a:p>
      </dgm:t>
    </dgm:pt>
    <dgm:pt modelId="{4B72212D-B222-4738-B0D1-A69AE280CFCC}">
      <dgm:prSet phldrT="[Текст]" custT="1"/>
      <dgm:spPr/>
      <dgm:t>
        <a:bodyPr/>
        <a:lstStyle/>
        <a:p>
          <a:r>
            <a:rPr lang="kk-KZ" sz="1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Республика көлеміндегі мектептерден – </a:t>
          </a:r>
        </a:p>
        <a:p>
          <a:r>
            <a:rPr lang="kk-KZ" sz="1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оқушы</a:t>
          </a:r>
          <a:endParaRPr lang="ru-RU" sz="1000" b="1" dirty="0"/>
        </a:p>
      </dgm:t>
    </dgm:pt>
    <dgm:pt modelId="{41F3ABF3-E5BA-48D5-A7C5-C348E51B9007}" type="parTrans" cxnId="{2CE7F3B7-B18E-4133-B765-38649ABCCBB4}">
      <dgm:prSet/>
      <dgm:spPr/>
      <dgm:t>
        <a:bodyPr/>
        <a:lstStyle/>
        <a:p>
          <a:endParaRPr lang="ru-RU"/>
        </a:p>
      </dgm:t>
    </dgm:pt>
    <dgm:pt modelId="{7C7C9081-72E3-4994-895D-EF0C428EF486}" type="sibTrans" cxnId="{2CE7F3B7-B18E-4133-B765-38649ABCCBB4}">
      <dgm:prSet/>
      <dgm:spPr/>
      <dgm:t>
        <a:bodyPr/>
        <a:lstStyle/>
        <a:p>
          <a:endParaRPr lang="ru-RU"/>
        </a:p>
      </dgm:t>
    </dgm:pt>
    <dgm:pt modelId="{FDE33FA9-B74B-4CAA-8991-BF5E6380DBB7}">
      <dgm:prSet phldrT="[Текст]" custT="1"/>
      <dgm:spPr/>
      <dgm:t>
        <a:bodyPr/>
        <a:lstStyle/>
        <a:p>
          <a:r>
            <a:rPr lang="kk-KZ" sz="1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Қала мектептерінен – </a:t>
          </a:r>
        </a:p>
        <a:p>
          <a:r>
            <a:rPr lang="kk-KZ" sz="1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27 оқушы</a:t>
          </a:r>
          <a:endParaRPr lang="ru-RU" sz="1000" b="1" dirty="0"/>
        </a:p>
      </dgm:t>
    </dgm:pt>
    <dgm:pt modelId="{BDC8A5A7-13DF-4E10-9C73-5D55ED05D56E}" type="parTrans" cxnId="{54FA407E-DFB5-46A6-8E4E-2AB12F7D2980}">
      <dgm:prSet/>
      <dgm:spPr/>
      <dgm:t>
        <a:bodyPr/>
        <a:lstStyle/>
        <a:p>
          <a:endParaRPr lang="ru-RU"/>
        </a:p>
      </dgm:t>
    </dgm:pt>
    <dgm:pt modelId="{E01C205F-A037-4669-AD06-C93FED922753}" type="sibTrans" cxnId="{54FA407E-DFB5-46A6-8E4E-2AB12F7D2980}">
      <dgm:prSet/>
      <dgm:spPr/>
      <dgm:t>
        <a:bodyPr/>
        <a:lstStyle/>
        <a:p>
          <a:endParaRPr lang="ru-RU"/>
        </a:p>
      </dgm:t>
    </dgm:pt>
    <dgm:pt modelId="{D62C5628-7C91-4990-80ED-6597088639B1}" type="pres">
      <dgm:prSet presAssocID="{902AEFC3-EFE6-491E-9CDE-DA286216B57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E9945B-3DD8-4721-9689-E3FB5E3FECCE}" type="pres">
      <dgm:prSet presAssocID="{3CC4DBBF-135B-4695-AD3E-A819F458F65B}" presName="node" presStyleLbl="node1" presStyleIdx="0" presStyleCnt="5" custScaleX="132843" custScaleY="144719" custRadScaleRad="85380" custRadScaleInc="52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BFCC9B-94F6-4386-93C7-D4998BAB46AE}" type="pres">
      <dgm:prSet presAssocID="{B3541F78-9EF1-4496-82A0-B6EBE73CCFAD}" presName="sibTrans" presStyleLbl="sibTrans2D1" presStyleIdx="0" presStyleCnt="5"/>
      <dgm:spPr/>
      <dgm:t>
        <a:bodyPr/>
        <a:lstStyle/>
        <a:p>
          <a:endParaRPr lang="ru-RU"/>
        </a:p>
      </dgm:t>
    </dgm:pt>
    <dgm:pt modelId="{FB689317-DED0-40A7-9752-129AA83A1A45}" type="pres">
      <dgm:prSet presAssocID="{B3541F78-9EF1-4496-82A0-B6EBE73CCFAD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E9223CC1-FB76-4200-B295-827A7B90E8F7}" type="pres">
      <dgm:prSet presAssocID="{9F5F4EA9-11A9-4127-87CA-01E5FE476458}" presName="node" presStyleLbl="node1" presStyleIdx="1" presStyleCnt="5" custScaleX="132843" custScaleY="131196" custRadScaleRad="120394" custRadScaleInc="29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0D8EB6-6833-4A89-915D-015D18D935A0}" type="pres">
      <dgm:prSet presAssocID="{1755A66A-21FD-4FF3-99C7-63C6F24E97E1}" presName="sibTrans" presStyleLbl="sibTrans2D1" presStyleIdx="1" presStyleCnt="5"/>
      <dgm:spPr/>
      <dgm:t>
        <a:bodyPr/>
        <a:lstStyle/>
        <a:p>
          <a:endParaRPr lang="ru-RU"/>
        </a:p>
      </dgm:t>
    </dgm:pt>
    <dgm:pt modelId="{E755157F-10D7-4BA0-9767-83508917EA43}" type="pres">
      <dgm:prSet presAssocID="{1755A66A-21FD-4FF3-99C7-63C6F24E97E1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1B42EA1F-D08B-44D4-B638-C160BCB348D8}" type="pres">
      <dgm:prSet presAssocID="{F43F2825-3F22-4464-8471-8FD4A4A3B049}" presName="node" presStyleLbl="node1" presStyleIdx="2" presStyleCnt="5" custScaleX="132843" custScaleY="158622" custRadScaleRad="96744" custRadScaleInc="-14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F82D8-177F-4731-962C-8B13EC89AEC3}" type="pres">
      <dgm:prSet presAssocID="{F2B58E32-82D1-4C68-8098-A91DF3C924DC}" presName="sibTrans" presStyleLbl="sibTrans2D1" presStyleIdx="2" presStyleCnt="5"/>
      <dgm:spPr/>
      <dgm:t>
        <a:bodyPr/>
        <a:lstStyle/>
        <a:p>
          <a:endParaRPr lang="ru-RU"/>
        </a:p>
      </dgm:t>
    </dgm:pt>
    <dgm:pt modelId="{0108C99A-58F6-49F4-95EA-AF3EAA97CECB}" type="pres">
      <dgm:prSet presAssocID="{F2B58E32-82D1-4C68-8098-A91DF3C924DC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3AAB5388-0D0E-484B-8FA8-4AF68547C136}" type="pres">
      <dgm:prSet presAssocID="{4B72212D-B222-4738-B0D1-A69AE280CFCC}" presName="node" presStyleLbl="node1" presStyleIdx="3" presStyleCnt="5" custScaleX="132843" custScaleY="149532" custRadScaleRad="96246" custRadScaleInc="3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55DE4-9FCE-4878-B878-DAAA70083B55}" type="pres">
      <dgm:prSet presAssocID="{7C7C9081-72E3-4994-895D-EF0C428EF486}" presName="sibTrans" presStyleLbl="sibTrans2D1" presStyleIdx="3" presStyleCnt="5"/>
      <dgm:spPr/>
      <dgm:t>
        <a:bodyPr/>
        <a:lstStyle/>
        <a:p>
          <a:endParaRPr lang="ru-RU"/>
        </a:p>
      </dgm:t>
    </dgm:pt>
    <dgm:pt modelId="{5E991C0F-3011-437B-B72F-D9756C945E14}" type="pres">
      <dgm:prSet presAssocID="{7C7C9081-72E3-4994-895D-EF0C428EF486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983AA779-2273-4F64-BD6D-849C610C810B}" type="pres">
      <dgm:prSet presAssocID="{FDE33FA9-B74B-4CAA-8991-BF5E6380DBB7}" presName="node" presStyleLbl="node1" presStyleIdx="4" presStyleCnt="5" custScaleX="116178" custScaleY="144720" custRadScaleRad="115357" custRadScaleInc="-24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1B271-5D93-4415-AADB-72A1DA7746BD}" type="pres">
      <dgm:prSet presAssocID="{E01C205F-A037-4669-AD06-C93FED922753}" presName="sibTrans" presStyleLbl="sibTrans2D1" presStyleIdx="4" presStyleCnt="5"/>
      <dgm:spPr/>
      <dgm:t>
        <a:bodyPr/>
        <a:lstStyle/>
        <a:p>
          <a:endParaRPr lang="ru-RU"/>
        </a:p>
      </dgm:t>
    </dgm:pt>
    <dgm:pt modelId="{3A9FA506-D822-46AC-BAA8-EF2AAABF7C2C}" type="pres">
      <dgm:prSet presAssocID="{E01C205F-A037-4669-AD06-C93FED922753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AB2B77DD-3489-4BEE-B858-C52F5BC92CD7}" type="presOf" srcId="{E01C205F-A037-4669-AD06-C93FED922753}" destId="{3A9FA506-D822-46AC-BAA8-EF2AAABF7C2C}" srcOrd="1" destOrd="0" presId="urn:microsoft.com/office/officeart/2005/8/layout/cycle7"/>
    <dgm:cxn modelId="{AE160ECF-D472-4D3F-9931-A370E77C29E9}" type="presOf" srcId="{E01C205F-A037-4669-AD06-C93FED922753}" destId="{B8B1B271-5D93-4415-AADB-72A1DA7746BD}" srcOrd="0" destOrd="0" presId="urn:microsoft.com/office/officeart/2005/8/layout/cycle7"/>
    <dgm:cxn modelId="{91D14407-9F19-4581-AED3-DC222E2F348A}" type="presOf" srcId="{F2B58E32-82D1-4C68-8098-A91DF3C924DC}" destId="{865F82D8-177F-4731-962C-8B13EC89AEC3}" srcOrd="0" destOrd="0" presId="urn:microsoft.com/office/officeart/2005/8/layout/cycle7"/>
    <dgm:cxn modelId="{B42B9B5C-C379-405F-9808-16E5836A1501}" srcId="{902AEFC3-EFE6-491E-9CDE-DA286216B577}" destId="{F43F2825-3F22-4464-8471-8FD4A4A3B049}" srcOrd="2" destOrd="0" parTransId="{589DF7D5-598C-42F1-BA84-0A9EB1D28A41}" sibTransId="{F2B58E32-82D1-4C68-8098-A91DF3C924DC}"/>
    <dgm:cxn modelId="{54FA407E-DFB5-46A6-8E4E-2AB12F7D2980}" srcId="{902AEFC3-EFE6-491E-9CDE-DA286216B577}" destId="{FDE33FA9-B74B-4CAA-8991-BF5E6380DBB7}" srcOrd="4" destOrd="0" parTransId="{BDC8A5A7-13DF-4E10-9C73-5D55ED05D56E}" sibTransId="{E01C205F-A037-4669-AD06-C93FED922753}"/>
    <dgm:cxn modelId="{D6108ACF-EF2D-44C7-9876-08A84EB253B4}" type="presOf" srcId="{3CC4DBBF-135B-4695-AD3E-A819F458F65B}" destId="{83E9945B-3DD8-4721-9689-E3FB5E3FECCE}" srcOrd="0" destOrd="0" presId="urn:microsoft.com/office/officeart/2005/8/layout/cycle7"/>
    <dgm:cxn modelId="{AA550CC0-7F6D-4CAB-A197-1A5671695627}" type="presOf" srcId="{F43F2825-3F22-4464-8471-8FD4A4A3B049}" destId="{1B42EA1F-D08B-44D4-B638-C160BCB348D8}" srcOrd="0" destOrd="0" presId="urn:microsoft.com/office/officeart/2005/8/layout/cycle7"/>
    <dgm:cxn modelId="{7BF42864-3B52-4880-AA9B-C151006420CA}" type="presOf" srcId="{1755A66A-21FD-4FF3-99C7-63C6F24E97E1}" destId="{E755157F-10D7-4BA0-9767-83508917EA43}" srcOrd="1" destOrd="0" presId="urn:microsoft.com/office/officeart/2005/8/layout/cycle7"/>
    <dgm:cxn modelId="{2CE7F3B7-B18E-4133-B765-38649ABCCBB4}" srcId="{902AEFC3-EFE6-491E-9CDE-DA286216B577}" destId="{4B72212D-B222-4738-B0D1-A69AE280CFCC}" srcOrd="3" destOrd="0" parTransId="{41F3ABF3-E5BA-48D5-A7C5-C348E51B9007}" sibTransId="{7C7C9081-72E3-4994-895D-EF0C428EF486}"/>
    <dgm:cxn modelId="{340DE7A4-8AE6-4D0F-A8A4-E92FC50D3B9A}" type="presOf" srcId="{B3541F78-9EF1-4496-82A0-B6EBE73CCFAD}" destId="{FB689317-DED0-40A7-9752-129AA83A1A45}" srcOrd="1" destOrd="0" presId="urn:microsoft.com/office/officeart/2005/8/layout/cycle7"/>
    <dgm:cxn modelId="{30DB15B4-6B43-48D6-B05E-B666AB6DE5A9}" type="presOf" srcId="{1755A66A-21FD-4FF3-99C7-63C6F24E97E1}" destId="{4D0D8EB6-6833-4A89-915D-015D18D935A0}" srcOrd="0" destOrd="0" presId="urn:microsoft.com/office/officeart/2005/8/layout/cycle7"/>
    <dgm:cxn modelId="{7EEEBB07-624B-4D55-B7CA-A1A75EE481BB}" srcId="{902AEFC3-EFE6-491E-9CDE-DA286216B577}" destId="{9F5F4EA9-11A9-4127-87CA-01E5FE476458}" srcOrd="1" destOrd="0" parTransId="{EC971EB3-30A3-41A5-945D-F6CC2A1EC208}" sibTransId="{1755A66A-21FD-4FF3-99C7-63C6F24E97E1}"/>
    <dgm:cxn modelId="{054C7E15-6FE1-4EEB-82E1-F78B0E31163F}" type="presOf" srcId="{4B72212D-B222-4738-B0D1-A69AE280CFCC}" destId="{3AAB5388-0D0E-484B-8FA8-4AF68547C136}" srcOrd="0" destOrd="0" presId="urn:microsoft.com/office/officeart/2005/8/layout/cycle7"/>
    <dgm:cxn modelId="{0593C7E4-5AC8-4903-96CB-378C04D17BF4}" type="presOf" srcId="{902AEFC3-EFE6-491E-9CDE-DA286216B577}" destId="{D62C5628-7C91-4990-80ED-6597088639B1}" srcOrd="0" destOrd="0" presId="urn:microsoft.com/office/officeart/2005/8/layout/cycle7"/>
    <dgm:cxn modelId="{3F33296B-4EFE-4B3A-9F67-AB83186A8169}" type="presOf" srcId="{FDE33FA9-B74B-4CAA-8991-BF5E6380DBB7}" destId="{983AA779-2273-4F64-BD6D-849C610C810B}" srcOrd="0" destOrd="0" presId="urn:microsoft.com/office/officeart/2005/8/layout/cycle7"/>
    <dgm:cxn modelId="{DF75B4E0-5CAE-4CFD-8ED9-ECD1D140CFD7}" type="presOf" srcId="{7C7C9081-72E3-4994-895D-EF0C428EF486}" destId="{5E991C0F-3011-437B-B72F-D9756C945E14}" srcOrd="1" destOrd="0" presId="urn:microsoft.com/office/officeart/2005/8/layout/cycle7"/>
    <dgm:cxn modelId="{C469B272-0FE4-4B6C-8DA0-A1061A864AD4}" type="presOf" srcId="{B3541F78-9EF1-4496-82A0-B6EBE73CCFAD}" destId="{A7BFCC9B-94F6-4386-93C7-D4998BAB46AE}" srcOrd="0" destOrd="0" presId="urn:microsoft.com/office/officeart/2005/8/layout/cycle7"/>
    <dgm:cxn modelId="{092A089F-F262-44B7-99C3-7507D572057D}" srcId="{902AEFC3-EFE6-491E-9CDE-DA286216B577}" destId="{3CC4DBBF-135B-4695-AD3E-A819F458F65B}" srcOrd="0" destOrd="0" parTransId="{B3D95FC2-EA98-45FC-9D72-3601C651222E}" sibTransId="{B3541F78-9EF1-4496-82A0-B6EBE73CCFAD}"/>
    <dgm:cxn modelId="{B503EF94-6F47-45F0-AD92-17A8446CF5DD}" type="presOf" srcId="{9F5F4EA9-11A9-4127-87CA-01E5FE476458}" destId="{E9223CC1-FB76-4200-B295-827A7B90E8F7}" srcOrd="0" destOrd="0" presId="urn:microsoft.com/office/officeart/2005/8/layout/cycle7"/>
    <dgm:cxn modelId="{247AFE8B-F519-4991-93ED-20558AFE7912}" type="presOf" srcId="{7C7C9081-72E3-4994-895D-EF0C428EF486}" destId="{B0455DE4-9FCE-4878-B878-DAAA70083B55}" srcOrd="0" destOrd="0" presId="urn:microsoft.com/office/officeart/2005/8/layout/cycle7"/>
    <dgm:cxn modelId="{226B4176-8F4C-465A-9974-A759883C7D0A}" type="presOf" srcId="{F2B58E32-82D1-4C68-8098-A91DF3C924DC}" destId="{0108C99A-58F6-49F4-95EA-AF3EAA97CECB}" srcOrd="1" destOrd="0" presId="urn:microsoft.com/office/officeart/2005/8/layout/cycle7"/>
    <dgm:cxn modelId="{78224DF3-4F83-48FB-882F-3350181D6F8F}" type="presParOf" srcId="{D62C5628-7C91-4990-80ED-6597088639B1}" destId="{83E9945B-3DD8-4721-9689-E3FB5E3FECCE}" srcOrd="0" destOrd="0" presId="urn:microsoft.com/office/officeart/2005/8/layout/cycle7"/>
    <dgm:cxn modelId="{5535D910-98A8-4249-9E13-FEC3EE616F15}" type="presParOf" srcId="{D62C5628-7C91-4990-80ED-6597088639B1}" destId="{A7BFCC9B-94F6-4386-93C7-D4998BAB46AE}" srcOrd="1" destOrd="0" presId="urn:microsoft.com/office/officeart/2005/8/layout/cycle7"/>
    <dgm:cxn modelId="{199AB64A-1896-46A8-B558-F550B93B5AE5}" type="presParOf" srcId="{A7BFCC9B-94F6-4386-93C7-D4998BAB46AE}" destId="{FB689317-DED0-40A7-9752-129AA83A1A45}" srcOrd="0" destOrd="0" presId="urn:microsoft.com/office/officeart/2005/8/layout/cycle7"/>
    <dgm:cxn modelId="{EC42C36F-D510-4763-858A-274EA87E976D}" type="presParOf" srcId="{D62C5628-7C91-4990-80ED-6597088639B1}" destId="{E9223CC1-FB76-4200-B295-827A7B90E8F7}" srcOrd="2" destOrd="0" presId="urn:microsoft.com/office/officeart/2005/8/layout/cycle7"/>
    <dgm:cxn modelId="{91DBE0AF-1495-495B-852A-71BF83D66022}" type="presParOf" srcId="{D62C5628-7C91-4990-80ED-6597088639B1}" destId="{4D0D8EB6-6833-4A89-915D-015D18D935A0}" srcOrd="3" destOrd="0" presId="urn:microsoft.com/office/officeart/2005/8/layout/cycle7"/>
    <dgm:cxn modelId="{BA6155AC-B9FC-4F44-A287-16217DB1584F}" type="presParOf" srcId="{4D0D8EB6-6833-4A89-915D-015D18D935A0}" destId="{E755157F-10D7-4BA0-9767-83508917EA43}" srcOrd="0" destOrd="0" presId="urn:microsoft.com/office/officeart/2005/8/layout/cycle7"/>
    <dgm:cxn modelId="{5B020300-D2D7-4BFD-82AD-B8764BD76C98}" type="presParOf" srcId="{D62C5628-7C91-4990-80ED-6597088639B1}" destId="{1B42EA1F-D08B-44D4-B638-C160BCB348D8}" srcOrd="4" destOrd="0" presId="urn:microsoft.com/office/officeart/2005/8/layout/cycle7"/>
    <dgm:cxn modelId="{DA748FC9-45DF-4DEA-A3AC-326B6346A948}" type="presParOf" srcId="{D62C5628-7C91-4990-80ED-6597088639B1}" destId="{865F82D8-177F-4731-962C-8B13EC89AEC3}" srcOrd="5" destOrd="0" presId="urn:microsoft.com/office/officeart/2005/8/layout/cycle7"/>
    <dgm:cxn modelId="{91A922B4-7E90-4388-BEE3-81A38FA54195}" type="presParOf" srcId="{865F82D8-177F-4731-962C-8B13EC89AEC3}" destId="{0108C99A-58F6-49F4-95EA-AF3EAA97CECB}" srcOrd="0" destOrd="0" presId="urn:microsoft.com/office/officeart/2005/8/layout/cycle7"/>
    <dgm:cxn modelId="{31DB56BC-0778-4CC4-9E47-53D90AF984E4}" type="presParOf" srcId="{D62C5628-7C91-4990-80ED-6597088639B1}" destId="{3AAB5388-0D0E-484B-8FA8-4AF68547C136}" srcOrd="6" destOrd="0" presId="urn:microsoft.com/office/officeart/2005/8/layout/cycle7"/>
    <dgm:cxn modelId="{91719FA9-C239-48AA-B073-5B1350011D48}" type="presParOf" srcId="{D62C5628-7C91-4990-80ED-6597088639B1}" destId="{B0455DE4-9FCE-4878-B878-DAAA70083B55}" srcOrd="7" destOrd="0" presId="urn:microsoft.com/office/officeart/2005/8/layout/cycle7"/>
    <dgm:cxn modelId="{92034850-076B-4994-9651-468EB3EF6C93}" type="presParOf" srcId="{B0455DE4-9FCE-4878-B878-DAAA70083B55}" destId="{5E991C0F-3011-437B-B72F-D9756C945E14}" srcOrd="0" destOrd="0" presId="urn:microsoft.com/office/officeart/2005/8/layout/cycle7"/>
    <dgm:cxn modelId="{55D1A9FB-C2AD-4F6B-A8F9-E4A49AAD0163}" type="presParOf" srcId="{D62C5628-7C91-4990-80ED-6597088639B1}" destId="{983AA779-2273-4F64-BD6D-849C610C810B}" srcOrd="8" destOrd="0" presId="urn:microsoft.com/office/officeart/2005/8/layout/cycle7"/>
    <dgm:cxn modelId="{36E8180A-2400-40B2-ABA8-C426554123F6}" type="presParOf" srcId="{D62C5628-7C91-4990-80ED-6597088639B1}" destId="{B8B1B271-5D93-4415-AADB-72A1DA7746BD}" srcOrd="9" destOrd="0" presId="urn:microsoft.com/office/officeart/2005/8/layout/cycle7"/>
    <dgm:cxn modelId="{2089E522-F662-45D2-930B-90D4DCBE9D98}" type="presParOf" srcId="{B8B1B271-5D93-4415-AADB-72A1DA7746BD}" destId="{3A9FA506-D822-46AC-BAA8-EF2AAABF7C2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A1650C-848A-4732-8792-3F857970CE4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684861-1724-4886-8EDB-937CE91FB2D3}">
      <dgm:prSet phldrT="[Текст]" custT="1"/>
      <dgm:spPr/>
      <dgm:t>
        <a:bodyPr/>
        <a:lstStyle/>
        <a:p>
          <a:r>
            <a:rPr lang="kk-KZ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Оқу жылы  басында</a:t>
          </a:r>
        </a:p>
        <a:p>
          <a:r>
            <a:rPr lang="kk-KZ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3593 оқушы</a:t>
          </a:r>
          <a:endParaRPr lang="ru-RU" sz="1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4FA8BD-B48E-42F1-86B1-F8024BAEB0D3}" type="parTrans" cxnId="{A6E5BF84-14D5-428F-9E0E-0E2076A3F9D4}">
      <dgm:prSet/>
      <dgm:spPr/>
      <dgm:t>
        <a:bodyPr/>
        <a:lstStyle/>
        <a:p>
          <a:endParaRPr lang="ru-RU"/>
        </a:p>
      </dgm:t>
    </dgm:pt>
    <dgm:pt modelId="{D4290F15-AABF-4A77-B016-ABAED4E853B4}" type="sibTrans" cxnId="{A6E5BF84-14D5-428F-9E0E-0E2076A3F9D4}">
      <dgm:prSet/>
      <dgm:spPr/>
      <dgm:t>
        <a:bodyPr/>
        <a:lstStyle/>
        <a:p>
          <a:endParaRPr lang="ru-RU"/>
        </a:p>
      </dgm:t>
    </dgm:pt>
    <dgm:pt modelId="{BC0F383B-3670-4E22-9A6C-AFAFECFF5497}">
      <dgm:prSet phldrT="[Текст]" custT="1"/>
      <dgm:spPr/>
      <dgm:t>
        <a:bodyPr/>
        <a:lstStyle/>
        <a:p>
          <a:r>
            <a:rPr lang="kk-KZ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– 4 сынып 1536 оқушы</a:t>
          </a:r>
          <a:endParaRPr lang="ru-RU" sz="12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50BCDD-94C0-4BF5-9F75-D647D39FA61C}" type="parTrans" cxnId="{0B1C64EA-A9AA-4576-B5DE-0B13E582B77E}">
      <dgm:prSet/>
      <dgm:spPr/>
      <dgm:t>
        <a:bodyPr/>
        <a:lstStyle/>
        <a:p>
          <a:endParaRPr lang="ru-RU"/>
        </a:p>
      </dgm:t>
    </dgm:pt>
    <dgm:pt modelId="{C74D1BA2-DCC1-43DB-8FBC-01EBED821F83}" type="sibTrans" cxnId="{0B1C64EA-A9AA-4576-B5DE-0B13E582B77E}">
      <dgm:prSet/>
      <dgm:spPr/>
      <dgm:t>
        <a:bodyPr/>
        <a:lstStyle/>
        <a:p>
          <a:endParaRPr lang="ru-RU"/>
        </a:p>
      </dgm:t>
    </dgm:pt>
    <dgm:pt modelId="{CDA32BA9-1DBD-4FA1-BB41-F4403A2FA00E}">
      <dgm:prSet phldrT="[Текст]" custT="1"/>
      <dgm:spPr/>
      <dgm:t>
        <a:bodyPr/>
        <a:lstStyle/>
        <a:p>
          <a:r>
            <a:rPr lang="kk-KZ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– 11 сынып 415 оқушы</a:t>
          </a:r>
          <a:endParaRPr lang="ru-RU" sz="12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8379B3-3063-433E-B1EB-787045F38F34}" type="parTrans" cxnId="{9AED2EEF-BE41-4002-8447-D945112382EB}">
      <dgm:prSet/>
      <dgm:spPr/>
      <dgm:t>
        <a:bodyPr/>
        <a:lstStyle/>
        <a:p>
          <a:endParaRPr lang="ru-RU"/>
        </a:p>
      </dgm:t>
    </dgm:pt>
    <dgm:pt modelId="{43BB60EA-15D3-4D0C-96A3-5FC5435C7632}" type="sibTrans" cxnId="{9AED2EEF-BE41-4002-8447-D945112382EB}">
      <dgm:prSet/>
      <dgm:spPr/>
      <dgm:t>
        <a:bodyPr/>
        <a:lstStyle/>
        <a:p>
          <a:endParaRPr lang="ru-RU"/>
        </a:p>
      </dgm:t>
    </dgm:pt>
    <dgm:pt modelId="{1491F4B0-5D50-499E-845A-353780D2E9AB}">
      <dgm:prSet phldrT="[Текст]" custT="1"/>
      <dgm:spPr/>
      <dgm:t>
        <a:bodyPr/>
        <a:lstStyle/>
        <a:p>
          <a:r>
            <a:rPr lang="kk-KZ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– 9 сынып 1642 оқушы</a:t>
          </a:r>
          <a:endParaRPr lang="ru-RU" sz="12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FF75D2-4686-4C57-8C3C-B35713CF511A}" type="parTrans" cxnId="{772588AE-DAA6-4E38-9617-93DD0176106E}">
      <dgm:prSet/>
      <dgm:spPr/>
      <dgm:t>
        <a:bodyPr/>
        <a:lstStyle/>
        <a:p>
          <a:endParaRPr lang="ru-RU"/>
        </a:p>
      </dgm:t>
    </dgm:pt>
    <dgm:pt modelId="{4FF01C75-23D1-4270-AD6F-97F5ABDFB5C1}" type="sibTrans" cxnId="{772588AE-DAA6-4E38-9617-93DD0176106E}">
      <dgm:prSet/>
      <dgm:spPr/>
      <dgm:t>
        <a:bodyPr/>
        <a:lstStyle/>
        <a:p>
          <a:endParaRPr lang="ru-RU"/>
        </a:p>
      </dgm:t>
    </dgm:pt>
    <dgm:pt modelId="{B5FC61D7-7A75-470C-9721-EDC46DF11368}" type="pres">
      <dgm:prSet presAssocID="{3AA1650C-848A-4732-8792-3F857970CE4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E84405-F52C-44BD-B0FE-5303B953E453}" type="pres">
      <dgm:prSet presAssocID="{2C684861-1724-4886-8EDB-937CE91FB2D3}" presName="root1" presStyleCnt="0"/>
      <dgm:spPr/>
    </dgm:pt>
    <dgm:pt modelId="{BE3F0DE9-BFD9-4D7C-AF20-9C7C7BEDF989}" type="pres">
      <dgm:prSet presAssocID="{2C684861-1724-4886-8EDB-937CE91FB2D3}" presName="LevelOneTextNode" presStyleLbl="node0" presStyleIdx="0" presStyleCnt="1" custScaleX="177509" custLinFactNeighborX="-56525" custLinFactNeighborY="3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3717CC-1310-4BB6-845A-235996C3B11F}" type="pres">
      <dgm:prSet presAssocID="{2C684861-1724-4886-8EDB-937CE91FB2D3}" presName="level2hierChild" presStyleCnt="0"/>
      <dgm:spPr/>
    </dgm:pt>
    <dgm:pt modelId="{CA842594-DD8D-48A4-AC5E-913EE5C717B1}" type="pres">
      <dgm:prSet presAssocID="{6450BCDD-94C0-4BF5-9F75-D647D39FA61C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926A52BF-A7A5-4900-9972-D75D5FFDD7E6}" type="pres">
      <dgm:prSet presAssocID="{6450BCDD-94C0-4BF5-9F75-D647D39FA61C}" presName="connTx" presStyleLbl="parChTrans1D2" presStyleIdx="0" presStyleCnt="3"/>
      <dgm:spPr/>
      <dgm:t>
        <a:bodyPr/>
        <a:lstStyle/>
        <a:p>
          <a:endParaRPr lang="ru-RU"/>
        </a:p>
      </dgm:t>
    </dgm:pt>
    <dgm:pt modelId="{BA2BD075-3904-4356-BDD4-1CFD0802940C}" type="pres">
      <dgm:prSet presAssocID="{BC0F383B-3670-4E22-9A6C-AFAFECFF5497}" presName="root2" presStyleCnt="0"/>
      <dgm:spPr/>
    </dgm:pt>
    <dgm:pt modelId="{F42446B6-C632-4075-BF06-A2ED8E5308DE}" type="pres">
      <dgm:prSet presAssocID="{BC0F383B-3670-4E22-9A6C-AFAFECFF5497}" presName="LevelTwoTextNode" presStyleLbl="node2" presStyleIdx="0" presStyleCnt="3" custScaleX="177198" custLinFactNeighborX="13986" custLinFactNeighborY="42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A9BE8E-645D-49B5-A193-CFA18ED0AA6D}" type="pres">
      <dgm:prSet presAssocID="{BC0F383B-3670-4E22-9A6C-AFAFECFF5497}" presName="level3hierChild" presStyleCnt="0"/>
      <dgm:spPr/>
    </dgm:pt>
    <dgm:pt modelId="{9C45101A-5BE4-4E3D-8B6A-4AD7898445D3}" type="pres">
      <dgm:prSet presAssocID="{ECFF75D2-4686-4C57-8C3C-B35713CF511A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A96EC785-E0F8-4450-8D34-92B670C8C755}" type="pres">
      <dgm:prSet presAssocID="{ECFF75D2-4686-4C57-8C3C-B35713CF511A}" presName="connTx" presStyleLbl="parChTrans1D2" presStyleIdx="1" presStyleCnt="3"/>
      <dgm:spPr/>
      <dgm:t>
        <a:bodyPr/>
        <a:lstStyle/>
        <a:p>
          <a:endParaRPr lang="ru-RU"/>
        </a:p>
      </dgm:t>
    </dgm:pt>
    <dgm:pt modelId="{37DA626B-D04D-4CE4-AD0E-40A10BBE85D9}" type="pres">
      <dgm:prSet presAssocID="{1491F4B0-5D50-499E-845A-353780D2E9AB}" presName="root2" presStyleCnt="0"/>
      <dgm:spPr/>
    </dgm:pt>
    <dgm:pt modelId="{714157ED-17C0-41D2-88AE-FFC007818926}" type="pres">
      <dgm:prSet presAssocID="{1491F4B0-5D50-499E-845A-353780D2E9AB}" presName="LevelTwoTextNode" presStyleLbl="node2" presStyleIdx="1" presStyleCnt="3" custScaleX="177198" custLinFactNeighborX="34986" custLinFactNeighborY="-28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74D742-5EB3-4BE6-9E7E-3C09BF154A61}" type="pres">
      <dgm:prSet presAssocID="{1491F4B0-5D50-499E-845A-353780D2E9AB}" presName="level3hierChild" presStyleCnt="0"/>
      <dgm:spPr/>
    </dgm:pt>
    <dgm:pt modelId="{9377826F-611C-4E22-89CE-CA4CFD10CEFC}" type="pres">
      <dgm:prSet presAssocID="{2C8379B3-3063-433E-B1EB-787045F38F34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D5F133D4-BD02-4B32-83E1-D7F69949582E}" type="pres">
      <dgm:prSet presAssocID="{2C8379B3-3063-433E-B1EB-787045F38F34}" presName="connTx" presStyleLbl="parChTrans1D2" presStyleIdx="2" presStyleCnt="3"/>
      <dgm:spPr/>
      <dgm:t>
        <a:bodyPr/>
        <a:lstStyle/>
        <a:p>
          <a:endParaRPr lang="ru-RU"/>
        </a:p>
      </dgm:t>
    </dgm:pt>
    <dgm:pt modelId="{CAB54AFC-A139-4DC8-87F4-272D940DF01C}" type="pres">
      <dgm:prSet presAssocID="{CDA32BA9-1DBD-4FA1-BB41-F4403A2FA00E}" presName="root2" presStyleCnt="0"/>
      <dgm:spPr/>
    </dgm:pt>
    <dgm:pt modelId="{48D23191-34DC-4F1E-9FC2-F40C8AE7D402}" type="pres">
      <dgm:prSet presAssocID="{CDA32BA9-1DBD-4FA1-BB41-F4403A2FA00E}" presName="LevelTwoTextNode" presStyleLbl="node2" presStyleIdx="2" presStyleCnt="3" custScaleX="177198" custLinFactNeighborX="34986" custLinFactNeighborY="-28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F8C171-B2B1-43DB-8CDD-A3C45749C0D2}" type="pres">
      <dgm:prSet presAssocID="{CDA32BA9-1DBD-4FA1-BB41-F4403A2FA00E}" presName="level3hierChild" presStyleCnt="0"/>
      <dgm:spPr/>
    </dgm:pt>
  </dgm:ptLst>
  <dgm:cxnLst>
    <dgm:cxn modelId="{772588AE-DAA6-4E38-9617-93DD0176106E}" srcId="{2C684861-1724-4886-8EDB-937CE91FB2D3}" destId="{1491F4B0-5D50-499E-845A-353780D2E9AB}" srcOrd="1" destOrd="0" parTransId="{ECFF75D2-4686-4C57-8C3C-B35713CF511A}" sibTransId="{4FF01C75-23D1-4270-AD6F-97F5ABDFB5C1}"/>
    <dgm:cxn modelId="{A6E5BF84-14D5-428F-9E0E-0E2076A3F9D4}" srcId="{3AA1650C-848A-4732-8792-3F857970CE46}" destId="{2C684861-1724-4886-8EDB-937CE91FB2D3}" srcOrd="0" destOrd="0" parTransId="{294FA8BD-B48E-42F1-86B1-F8024BAEB0D3}" sibTransId="{D4290F15-AABF-4A77-B016-ABAED4E853B4}"/>
    <dgm:cxn modelId="{A903E955-4495-4745-AF02-2FE49A041AA0}" type="presOf" srcId="{2C8379B3-3063-433E-B1EB-787045F38F34}" destId="{9377826F-611C-4E22-89CE-CA4CFD10CEFC}" srcOrd="0" destOrd="0" presId="urn:microsoft.com/office/officeart/2005/8/layout/hierarchy2"/>
    <dgm:cxn modelId="{9AED2EEF-BE41-4002-8447-D945112382EB}" srcId="{2C684861-1724-4886-8EDB-937CE91FB2D3}" destId="{CDA32BA9-1DBD-4FA1-BB41-F4403A2FA00E}" srcOrd="2" destOrd="0" parTransId="{2C8379B3-3063-433E-B1EB-787045F38F34}" sibTransId="{43BB60EA-15D3-4D0C-96A3-5FC5435C7632}"/>
    <dgm:cxn modelId="{E4EFCA03-FD96-4902-AD6B-4AAE56F0FECD}" type="presOf" srcId="{2C684861-1724-4886-8EDB-937CE91FB2D3}" destId="{BE3F0DE9-BFD9-4D7C-AF20-9C7C7BEDF989}" srcOrd="0" destOrd="0" presId="urn:microsoft.com/office/officeart/2005/8/layout/hierarchy2"/>
    <dgm:cxn modelId="{0EEEB5AB-99D2-4622-AB42-990F11E8ACFB}" type="presOf" srcId="{6450BCDD-94C0-4BF5-9F75-D647D39FA61C}" destId="{926A52BF-A7A5-4900-9972-D75D5FFDD7E6}" srcOrd="1" destOrd="0" presId="urn:microsoft.com/office/officeart/2005/8/layout/hierarchy2"/>
    <dgm:cxn modelId="{18041A22-B1AA-4D58-9A92-34816744587E}" type="presOf" srcId="{1491F4B0-5D50-499E-845A-353780D2E9AB}" destId="{714157ED-17C0-41D2-88AE-FFC007818926}" srcOrd="0" destOrd="0" presId="urn:microsoft.com/office/officeart/2005/8/layout/hierarchy2"/>
    <dgm:cxn modelId="{190719B4-7B14-46F5-8B03-7CC7F146263A}" type="presOf" srcId="{ECFF75D2-4686-4C57-8C3C-B35713CF511A}" destId="{9C45101A-5BE4-4E3D-8B6A-4AD7898445D3}" srcOrd="0" destOrd="0" presId="urn:microsoft.com/office/officeart/2005/8/layout/hierarchy2"/>
    <dgm:cxn modelId="{3094D6E4-E758-4823-A6DF-86D7629C8BBC}" type="presOf" srcId="{3AA1650C-848A-4732-8792-3F857970CE46}" destId="{B5FC61D7-7A75-470C-9721-EDC46DF11368}" srcOrd="0" destOrd="0" presId="urn:microsoft.com/office/officeart/2005/8/layout/hierarchy2"/>
    <dgm:cxn modelId="{C4E70AFB-7473-4810-8AFB-A3661B88945D}" type="presOf" srcId="{ECFF75D2-4686-4C57-8C3C-B35713CF511A}" destId="{A96EC785-E0F8-4450-8D34-92B670C8C755}" srcOrd="1" destOrd="0" presId="urn:microsoft.com/office/officeart/2005/8/layout/hierarchy2"/>
    <dgm:cxn modelId="{A303DBDA-E6C3-4CE4-AFA0-CFC27DDEEFDD}" type="presOf" srcId="{6450BCDD-94C0-4BF5-9F75-D647D39FA61C}" destId="{CA842594-DD8D-48A4-AC5E-913EE5C717B1}" srcOrd="0" destOrd="0" presId="urn:microsoft.com/office/officeart/2005/8/layout/hierarchy2"/>
    <dgm:cxn modelId="{0B1C64EA-A9AA-4576-B5DE-0B13E582B77E}" srcId="{2C684861-1724-4886-8EDB-937CE91FB2D3}" destId="{BC0F383B-3670-4E22-9A6C-AFAFECFF5497}" srcOrd="0" destOrd="0" parTransId="{6450BCDD-94C0-4BF5-9F75-D647D39FA61C}" sibTransId="{C74D1BA2-DCC1-43DB-8FBC-01EBED821F83}"/>
    <dgm:cxn modelId="{4673056D-730D-4999-A951-F213FB7C4ABA}" type="presOf" srcId="{CDA32BA9-1DBD-4FA1-BB41-F4403A2FA00E}" destId="{48D23191-34DC-4F1E-9FC2-F40C8AE7D402}" srcOrd="0" destOrd="0" presId="urn:microsoft.com/office/officeart/2005/8/layout/hierarchy2"/>
    <dgm:cxn modelId="{7E891AAB-6AB9-4FD3-9A43-5B5DF963804D}" type="presOf" srcId="{BC0F383B-3670-4E22-9A6C-AFAFECFF5497}" destId="{F42446B6-C632-4075-BF06-A2ED8E5308DE}" srcOrd="0" destOrd="0" presId="urn:microsoft.com/office/officeart/2005/8/layout/hierarchy2"/>
    <dgm:cxn modelId="{C44C809D-D9B7-43B2-AE23-D6050BBA9020}" type="presOf" srcId="{2C8379B3-3063-433E-B1EB-787045F38F34}" destId="{D5F133D4-BD02-4B32-83E1-D7F69949582E}" srcOrd="1" destOrd="0" presId="urn:microsoft.com/office/officeart/2005/8/layout/hierarchy2"/>
    <dgm:cxn modelId="{0D7D2B65-FB1D-4CA8-8308-2B2EF4B88241}" type="presParOf" srcId="{B5FC61D7-7A75-470C-9721-EDC46DF11368}" destId="{02E84405-F52C-44BD-B0FE-5303B953E453}" srcOrd="0" destOrd="0" presId="urn:microsoft.com/office/officeart/2005/8/layout/hierarchy2"/>
    <dgm:cxn modelId="{4F1E0275-7A50-4537-ACDE-9CD270456868}" type="presParOf" srcId="{02E84405-F52C-44BD-B0FE-5303B953E453}" destId="{BE3F0DE9-BFD9-4D7C-AF20-9C7C7BEDF989}" srcOrd="0" destOrd="0" presId="urn:microsoft.com/office/officeart/2005/8/layout/hierarchy2"/>
    <dgm:cxn modelId="{B811CF64-8036-43F7-9BD6-20087AB0A38A}" type="presParOf" srcId="{02E84405-F52C-44BD-B0FE-5303B953E453}" destId="{DE3717CC-1310-4BB6-845A-235996C3B11F}" srcOrd="1" destOrd="0" presId="urn:microsoft.com/office/officeart/2005/8/layout/hierarchy2"/>
    <dgm:cxn modelId="{B58AE28E-316E-49B5-B41F-1A327A286987}" type="presParOf" srcId="{DE3717CC-1310-4BB6-845A-235996C3B11F}" destId="{CA842594-DD8D-48A4-AC5E-913EE5C717B1}" srcOrd="0" destOrd="0" presId="urn:microsoft.com/office/officeart/2005/8/layout/hierarchy2"/>
    <dgm:cxn modelId="{0494E8B3-B96E-4ADA-99CD-674CFF634264}" type="presParOf" srcId="{CA842594-DD8D-48A4-AC5E-913EE5C717B1}" destId="{926A52BF-A7A5-4900-9972-D75D5FFDD7E6}" srcOrd="0" destOrd="0" presId="urn:microsoft.com/office/officeart/2005/8/layout/hierarchy2"/>
    <dgm:cxn modelId="{7263844F-AABD-4B4E-A5FD-4D299885F9D3}" type="presParOf" srcId="{DE3717CC-1310-4BB6-845A-235996C3B11F}" destId="{BA2BD075-3904-4356-BDD4-1CFD0802940C}" srcOrd="1" destOrd="0" presId="urn:microsoft.com/office/officeart/2005/8/layout/hierarchy2"/>
    <dgm:cxn modelId="{869FD72D-6DE0-4369-AB4D-59E745B8C5D3}" type="presParOf" srcId="{BA2BD075-3904-4356-BDD4-1CFD0802940C}" destId="{F42446B6-C632-4075-BF06-A2ED8E5308DE}" srcOrd="0" destOrd="0" presId="urn:microsoft.com/office/officeart/2005/8/layout/hierarchy2"/>
    <dgm:cxn modelId="{E900A3B0-985A-4ABF-A200-66B3E03B2344}" type="presParOf" srcId="{BA2BD075-3904-4356-BDD4-1CFD0802940C}" destId="{0CA9BE8E-645D-49B5-A193-CFA18ED0AA6D}" srcOrd="1" destOrd="0" presId="urn:microsoft.com/office/officeart/2005/8/layout/hierarchy2"/>
    <dgm:cxn modelId="{8AB4191E-C4DC-44ED-81BE-B37DD9DE4358}" type="presParOf" srcId="{DE3717CC-1310-4BB6-845A-235996C3B11F}" destId="{9C45101A-5BE4-4E3D-8B6A-4AD7898445D3}" srcOrd="2" destOrd="0" presId="urn:microsoft.com/office/officeart/2005/8/layout/hierarchy2"/>
    <dgm:cxn modelId="{950491C3-6E71-48D5-B5E6-63195CFAC0E9}" type="presParOf" srcId="{9C45101A-5BE4-4E3D-8B6A-4AD7898445D3}" destId="{A96EC785-E0F8-4450-8D34-92B670C8C755}" srcOrd="0" destOrd="0" presId="urn:microsoft.com/office/officeart/2005/8/layout/hierarchy2"/>
    <dgm:cxn modelId="{2B4D1DDD-7336-4303-83F3-A0E1709C365D}" type="presParOf" srcId="{DE3717CC-1310-4BB6-845A-235996C3B11F}" destId="{37DA626B-D04D-4CE4-AD0E-40A10BBE85D9}" srcOrd="3" destOrd="0" presId="urn:microsoft.com/office/officeart/2005/8/layout/hierarchy2"/>
    <dgm:cxn modelId="{2AC8EB90-93E0-48A9-B0E8-AE61A85269B1}" type="presParOf" srcId="{37DA626B-D04D-4CE4-AD0E-40A10BBE85D9}" destId="{714157ED-17C0-41D2-88AE-FFC007818926}" srcOrd="0" destOrd="0" presId="urn:microsoft.com/office/officeart/2005/8/layout/hierarchy2"/>
    <dgm:cxn modelId="{CECC115B-8940-418E-9D8E-B4E5EDBE238E}" type="presParOf" srcId="{37DA626B-D04D-4CE4-AD0E-40A10BBE85D9}" destId="{6174D742-5EB3-4BE6-9E7E-3C09BF154A61}" srcOrd="1" destOrd="0" presId="urn:microsoft.com/office/officeart/2005/8/layout/hierarchy2"/>
    <dgm:cxn modelId="{9C833F64-5C77-49C5-9309-69A211C14E47}" type="presParOf" srcId="{DE3717CC-1310-4BB6-845A-235996C3B11F}" destId="{9377826F-611C-4E22-89CE-CA4CFD10CEFC}" srcOrd="4" destOrd="0" presId="urn:microsoft.com/office/officeart/2005/8/layout/hierarchy2"/>
    <dgm:cxn modelId="{9D077CD1-2F7E-44F6-9C98-31212970FF48}" type="presParOf" srcId="{9377826F-611C-4E22-89CE-CA4CFD10CEFC}" destId="{D5F133D4-BD02-4B32-83E1-D7F69949582E}" srcOrd="0" destOrd="0" presId="urn:microsoft.com/office/officeart/2005/8/layout/hierarchy2"/>
    <dgm:cxn modelId="{BE1BF0CD-1890-488D-AA93-0D73CFE34D84}" type="presParOf" srcId="{DE3717CC-1310-4BB6-845A-235996C3B11F}" destId="{CAB54AFC-A139-4DC8-87F4-272D940DF01C}" srcOrd="5" destOrd="0" presId="urn:microsoft.com/office/officeart/2005/8/layout/hierarchy2"/>
    <dgm:cxn modelId="{4C146ACD-B71D-4775-A1EC-7CE71E636CF9}" type="presParOf" srcId="{CAB54AFC-A139-4DC8-87F4-272D940DF01C}" destId="{48D23191-34DC-4F1E-9FC2-F40C8AE7D402}" srcOrd="0" destOrd="0" presId="urn:microsoft.com/office/officeart/2005/8/layout/hierarchy2"/>
    <dgm:cxn modelId="{B4B5EAAB-A2AE-4305-8F7E-91955A923098}" type="presParOf" srcId="{CAB54AFC-A139-4DC8-87F4-272D940DF01C}" destId="{51F8C171-B2B1-43DB-8CDD-A3C45749C0D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7251BD-2127-483C-BE71-08FCE96B431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43BE0A-0283-4030-BC07-5935EC9F01FD}">
      <dgm:prSet phldrT="[Текст]" custT="1"/>
      <dgm:spPr>
        <a:ln>
          <a:solidFill>
            <a:srgbClr val="A8DFFE"/>
          </a:solidFill>
        </a:ln>
      </dgm:spPr>
      <dgm:t>
        <a:bodyPr/>
        <a:lstStyle/>
        <a:p>
          <a:r>
            <a:rPr lang="kk-KZ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НОБД бойынша 3544</a:t>
          </a:r>
          <a:endParaRPr lang="ru-RU" sz="1400" b="1" i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4C4C34-A8AD-4F89-9675-1BEA505A9544}" type="parTrans" cxnId="{9FA556F4-A87A-4C50-A691-0A1451F11847}">
      <dgm:prSet/>
      <dgm:spPr/>
      <dgm:t>
        <a:bodyPr/>
        <a:lstStyle/>
        <a:p>
          <a:endParaRPr lang="ru-RU"/>
        </a:p>
      </dgm:t>
    </dgm:pt>
    <dgm:pt modelId="{13D1ECDD-D9DF-451B-A3DE-8A6E0066992D}" type="sibTrans" cxnId="{9FA556F4-A87A-4C50-A691-0A1451F11847}">
      <dgm:prSet/>
      <dgm:spPr/>
      <dgm:t>
        <a:bodyPr/>
        <a:lstStyle/>
        <a:p>
          <a:endParaRPr lang="ru-RU"/>
        </a:p>
      </dgm:t>
    </dgm:pt>
    <dgm:pt modelId="{35C6C821-8247-4E32-AA89-7011AAEEB6B8}">
      <dgm:prSet phldrT="[Текст]" custT="1"/>
      <dgm:spPr>
        <a:ln>
          <a:solidFill>
            <a:srgbClr val="A8DFFE"/>
          </a:solidFill>
        </a:ln>
      </dgm:spPr>
      <dgm:t>
        <a:bodyPr/>
        <a:lstStyle/>
        <a:p>
          <a:pPr algn="ctr"/>
          <a:r>
            <a:rPr lang="kk-KZ" sz="14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Ұл бала </a:t>
          </a:r>
        </a:p>
        <a:p>
          <a:pPr algn="ctr"/>
          <a:r>
            <a:rPr lang="kk-KZ" sz="14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1780</a:t>
          </a:r>
          <a:endParaRPr lang="ru-RU" sz="1400" b="1" i="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B34121-8B58-4515-9E48-A6EBD8EB2DB4}" type="parTrans" cxnId="{365AE3A5-BF42-4D84-B128-9A5C88BB61F3}">
      <dgm:prSet/>
      <dgm:spPr>
        <a:solidFill>
          <a:srgbClr val="C00000"/>
        </a:solidFill>
        <a:ln>
          <a:solidFill>
            <a:srgbClr val="3399FF"/>
          </a:solidFill>
        </a:ln>
      </dgm:spPr>
      <dgm:t>
        <a:bodyPr/>
        <a:lstStyle/>
        <a:p>
          <a:endParaRPr lang="ru-RU" dirty="0"/>
        </a:p>
      </dgm:t>
    </dgm:pt>
    <dgm:pt modelId="{626CC81F-DD39-4151-BC1E-18FBA26B9AE2}" type="sibTrans" cxnId="{365AE3A5-BF42-4D84-B128-9A5C88BB61F3}">
      <dgm:prSet/>
      <dgm:spPr/>
      <dgm:t>
        <a:bodyPr/>
        <a:lstStyle/>
        <a:p>
          <a:endParaRPr lang="ru-RU"/>
        </a:p>
      </dgm:t>
    </dgm:pt>
    <dgm:pt modelId="{3F2B2FF2-33C8-433C-9D6A-7DB58C208863}">
      <dgm:prSet phldrT="[Текст]" custT="1"/>
      <dgm:spPr>
        <a:ln>
          <a:solidFill>
            <a:srgbClr val="A8DFFE"/>
          </a:solidFill>
        </a:ln>
      </dgm:spPr>
      <dgm:t>
        <a:bodyPr/>
        <a:lstStyle/>
        <a:p>
          <a:pPr algn="ctr">
            <a:lnSpc>
              <a:spcPct val="90000"/>
            </a:lnSpc>
            <a:spcAft>
              <a:spcPct val="35000"/>
            </a:spcAft>
          </a:pPr>
          <a:r>
            <a:rPr lang="kk-KZ" sz="14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Қыз бала</a:t>
          </a:r>
        </a:p>
        <a:p>
          <a:pPr algn="ctr">
            <a:lnSpc>
              <a:spcPct val="90000"/>
            </a:lnSpc>
            <a:spcAft>
              <a:spcPct val="35000"/>
            </a:spcAft>
          </a:pPr>
          <a:r>
            <a:rPr lang="kk-KZ" sz="14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1764</a:t>
          </a:r>
          <a:endParaRPr lang="ru-RU" sz="1400" b="1" i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D4DD8E-9E61-4D49-ADEE-82BA11A4C6A6}" type="parTrans" cxnId="{F676C31C-6DF0-4217-8F74-77819AB52FE1}">
      <dgm:prSet/>
      <dgm:spPr>
        <a:ln>
          <a:solidFill>
            <a:srgbClr val="3399FF"/>
          </a:solidFill>
        </a:ln>
      </dgm:spPr>
      <dgm:t>
        <a:bodyPr/>
        <a:lstStyle/>
        <a:p>
          <a:endParaRPr lang="ru-RU" dirty="0"/>
        </a:p>
      </dgm:t>
    </dgm:pt>
    <dgm:pt modelId="{754D9582-878D-4DC3-8D09-3F021FD88232}" type="sibTrans" cxnId="{F676C31C-6DF0-4217-8F74-77819AB52FE1}">
      <dgm:prSet/>
      <dgm:spPr/>
      <dgm:t>
        <a:bodyPr/>
        <a:lstStyle/>
        <a:p>
          <a:endParaRPr lang="ru-RU"/>
        </a:p>
      </dgm:t>
    </dgm:pt>
    <dgm:pt modelId="{86F36866-BAFC-4405-8BCE-0C42BFCA2D78}">
      <dgm:prSet phldrT="[Текст]" custT="1"/>
      <dgm:spPr>
        <a:ln>
          <a:solidFill>
            <a:srgbClr val="A8DFFE"/>
          </a:solidFill>
        </a:ln>
      </dgm:spPr>
      <dgm:t>
        <a:bodyPr/>
        <a:lstStyle/>
        <a:p>
          <a:pPr algn="ctr"/>
          <a:r>
            <a:rPr lang="kk-KZ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– 4 сыныптар </a:t>
          </a:r>
        </a:p>
        <a:p>
          <a:pPr algn="ctr"/>
          <a:r>
            <a:rPr lang="kk-KZ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1524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8FEAE0-510F-4C22-8464-D814DE9D4990}" type="parTrans" cxnId="{4EFAC9A1-3561-412F-B05D-2DD69EA8C80A}">
      <dgm:prSet/>
      <dgm:spPr>
        <a:ln>
          <a:solidFill>
            <a:srgbClr val="3399FF"/>
          </a:solidFill>
        </a:ln>
      </dgm:spPr>
      <dgm:t>
        <a:bodyPr/>
        <a:lstStyle/>
        <a:p>
          <a:endParaRPr lang="ru-RU" dirty="0"/>
        </a:p>
      </dgm:t>
    </dgm:pt>
    <dgm:pt modelId="{3EF5A730-06E1-4C8A-A579-ACD4BC0C0352}" type="sibTrans" cxnId="{4EFAC9A1-3561-412F-B05D-2DD69EA8C80A}">
      <dgm:prSet/>
      <dgm:spPr/>
      <dgm:t>
        <a:bodyPr/>
        <a:lstStyle/>
        <a:p>
          <a:endParaRPr lang="ru-RU"/>
        </a:p>
      </dgm:t>
    </dgm:pt>
    <dgm:pt modelId="{4A8002CB-8B50-4EF3-8F51-A1C415C09595}">
      <dgm:prSet phldrT="[Текст]"/>
      <dgm:spPr>
        <a:ln>
          <a:solidFill>
            <a:srgbClr val="A8DFFE"/>
          </a:solidFill>
        </a:ln>
      </dgm:spPr>
      <dgm:t>
        <a:bodyPr/>
        <a:lstStyle/>
        <a:p>
          <a:r>
            <a:rPr lang="kk-KZ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– 9 сыныптар </a:t>
          </a:r>
        </a:p>
        <a:p>
          <a:r>
            <a:rPr lang="kk-KZ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1608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30118E4-5578-4DBB-AA98-8E960657D955}" type="parTrans" cxnId="{BE63F121-FBE3-45CB-8F31-FFA0E5B26876}">
      <dgm:prSet/>
      <dgm:spPr/>
      <dgm:t>
        <a:bodyPr/>
        <a:lstStyle/>
        <a:p>
          <a:endParaRPr lang="ru-RU"/>
        </a:p>
      </dgm:t>
    </dgm:pt>
    <dgm:pt modelId="{61BFCF50-F86E-4CE4-9F0C-DEA7F14F0525}" type="sibTrans" cxnId="{BE63F121-FBE3-45CB-8F31-FFA0E5B26876}">
      <dgm:prSet/>
      <dgm:spPr/>
      <dgm:t>
        <a:bodyPr/>
        <a:lstStyle/>
        <a:p>
          <a:endParaRPr lang="ru-RU"/>
        </a:p>
      </dgm:t>
    </dgm:pt>
    <dgm:pt modelId="{9505FD33-C005-4AB2-9074-178B32EC83ED}">
      <dgm:prSet phldrT="[Текст]"/>
      <dgm:spPr>
        <a:ln>
          <a:solidFill>
            <a:srgbClr val="A8DFFE"/>
          </a:solidFill>
        </a:ln>
      </dgm:spPr>
      <dgm:t>
        <a:bodyPr/>
        <a:lstStyle/>
        <a:p>
          <a:r>
            <a:rPr lang="kk-KZ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– 11 сыныптар </a:t>
          </a:r>
        </a:p>
        <a:p>
          <a:r>
            <a:rPr lang="kk-KZ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412</a:t>
          </a:r>
          <a:endParaRPr lang="ru-RU" b="1" i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40CBCB-EC89-4B6C-A6D0-EFA5ED82B241}" type="sibTrans" cxnId="{D7A34792-3C32-4E48-8171-C92A53F1D247}">
      <dgm:prSet/>
      <dgm:spPr/>
      <dgm:t>
        <a:bodyPr/>
        <a:lstStyle/>
        <a:p>
          <a:endParaRPr lang="ru-RU"/>
        </a:p>
      </dgm:t>
    </dgm:pt>
    <dgm:pt modelId="{DA30668B-ECF6-46B7-821F-E3A1C6978CE0}" type="parTrans" cxnId="{D7A34792-3C32-4E48-8171-C92A53F1D247}">
      <dgm:prSet/>
      <dgm:spPr/>
      <dgm:t>
        <a:bodyPr/>
        <a:lstStyle/>
        <a:p>
          <a:endParaRPr lang="ru-RU"/>
        </a:p>
      </dgm:t>
    </dgm:pt>
    <dgm:pt modelId="{626267AE-9128-4D17-B0BE-56950FCBD4F4}" type="pres">
      <dgm:prSet presAssocID="{D07251BD-2127-483C-BE71-08FCE96B431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8E7D697-9D92-4CC9-8A67-66F118CD51C3}" type="pres">
      <dgm:prSet presAssocID="{0543BE0A-0283-4030-BC07-5935EC9F01FD}" presName="hierRoot1" presStyleCnt="0"/>
      <dgm:spPr/>
    </dgm:pt>
    <dgm:pt modelId="{F5DBB94B-A592-42C1-82F4-1024D3083752}" type="pres">
      <dgm:prSet presAssocID="{0543BE0A-0283-4030-BC07-5935EC9F01FD}" presName="composite" presStyleCnt="0"/>
      <dgm:spPr/>
    </dgm:pt>
    <dgm:pt modelId="{4524F32A-5407-4E5C-8FFD-F1B35CBFC5E6}" type="pres">
      <dgm:prSet presAssocID="{0543BE0A-0283-4030-BC07-5935EC9F01FD}" presName="background" presStyleLbl="node0" presStyleIdx="0" presStyleCnt="1"/>
      <dgm:spPr>
        <a:solidFill>
          <a:srgbClr val="A8DFFE"/>
        </a:solidFill>
      </dgm:spPr>
    </dgm:pt>
    <dgm:pt modelId="{3C5F0C38-7B8E-4E8A-AD1F-7A7829CF5094}" type="pres">
      <dgm:prSet presAssocID="{0543BE0A-0283-4030-BC07-5935EC9F01FD}" presName="text" presStyleLbl="fgAcc0" presStyleIdx="0" presStyleCnt="1" custScaleX="1543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40B600-6D74-47B1-9150-67B67DD8AF21}" type="pres">
      <dgm:prSet presAssocID="{0543BE0A-0283-4030-BC07-5935EC9F01FD}" presName="hierChild2" presStyleCnt="0"/>
      <dgm:spPr/>
    </dgm:pt>
    <dgm:pt modelId="{9FF30E83-47CC-4B22-B9DD-7600D191A186}" type="pres">
      <dgm:prSet presAssocID="{26B34121-8B58-4515-9E48-A6EBD8EB2DB4}" presName="Name10" presStyleLbl="parChTrans1D2" presStyleIdx="0" presStyleCnt="3"/>
      <dgm:spPr/>
      <dgm:t>
        <a:bodyPr/>
        <a:lstStyle/>
        <a:p>
          <a:endParaRPr lang="ru-RU"/>
        </a:p>
      </dgm:t>
    </dgm:pt>
    <dgm:pt modelId="{D15A2792-369E-4E44-9F9D-B4079BFA63AF}" type="pres">
      <dgm:prSet presAssocID="{35C6C821-8247-4E32-AA89-7011AAEEB6B8}" presName="hierRoot2" presStyleCnt="0"/>
      <dgm:spPr/>
    </dgm:pt>
    <dgm:pt modelId="{CD094507-E132-4F83-82A9-747316E9137E}" type="pres">
      <dgm:prSet presAssocID="{35C6C821-8247-4E32-AA89-7011AAEEB6B8}" presName="composite2" presStyleCnt="0"/>
      <dgm:spPr/>
    </dgm:pt>
    <dgm:pt modelId="{243D5F79-1A81-4964-86B2-3E327C7212CA}" type="pres">
      <dgm:prSet presAssocID="{35C6C821-8247-4E32-AA89-7011AAEEB6B8}" presName="background2" presStyleLbl="node2" presStyleIdx="0" presStyleCnt="3"/>
      <dgm:spPr>
        <a:solidFill>
          <a:srgbClr val="A8DFFE"/>
        </a:solidFill>
      </dgm:spPr>
    </dgm:pt>
    <dgm:pt modelId="{8BC42831-A6BE-4641-913C-469C3DB76592}" type="pres">
      <dgm:prSet presAssocID="{35C6C821-8247-4E32-AA89-7011AAEEB6B8}" presName="text2" presStyleLbl="fgAcc2" presStyleIdx="0" presStyleCnt="3" custScaleX="2047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386A6B-B30A-4126-9B8D-727AADF402F4}" type="pres">
      <dgm:prSet presAssocID="{35C6C821-8247-4E32-AA89-7011AAEEB6B8}" presName="hierChild3" presStyleCnt="0"/>
      <dgm:spPr/>
    </dgm:pt>
    <dgm:pt modelId="{10BFB3BC-9FFE-4E59-B3A1-601888D7BF77}" type="pres">
      <dgm:prSet presAssocID="{C3D4DD8E-9E61-4D49-ADEE-82BA11A4C6A6}" presName="Name10" presStyleLbl="parChTrans1D2" presStyleIdx="1" presStyleCnt="3"/>
      <dgm:spPr/>
      <dgm:t>
        <a:bodyPr/>
        <a:lstStyle/>
        <a:p>
          <a:endParaRPr lang="ru-RU"/>
        </a:p>
      </dgm:t>
    </dgm:pt>
    <dgm:pt modelId="{56C730CB-CB5B-4C2A-8030-7576201F2461}" type="pres">
      <dgm:prSet presAssocID="{3F2B2FF2-33C8-433C-9D6A-7DB58C208863}" presName="hierRoot2" presStyleCnt="0"/>
      <dgm:spPr/>
    </dgm:pt>
    <dgm:pt modelId="{465DFE64-086D-436D-95A9-AC5E7AFB5394}" type="pres">
      <dgm:prSet presAssocID="{3F2B2FF2-33C8-433C-9D6A-7DB58C208863}" presName="composite2" presStyleCnt="0"/>
      <dgm:spPr/>
    </dgm:pt>
    <dgm:pt modelId="{FE522E7B-3A42-49A5-9991-53DA60A8BA7A}" type="pres">
      <dgm:prSet presAssocID="{3F2B2FF2-33C8-433C-9D6A-7DB58C208863}" presName="background2" presStyleLbl="node2" presStyleIdx="1" presStyleCnt="3"/>
      <dgm:spPr>
        <a:solidFill>
          <a:srgbClr val="A8DFFE"/>
        </a:solidFill>
      </dgm:spPr>
    </dgm:pt>
    <dgm:pt modelId="{53ECE800-B9C2-42D1-844E-9D478C63180D}" type="pres">
      <dgm:prSet presAssocID="{3F2B2FF2-33C8-433C-9D6A-7DB58C208863}" presName="text2" presStyleLbl="fgAcc2" presStyleIdx="1" presStyleCnt="3" custScaleX="190782" custLinFactX="73791" custLinFactNeighborX="100000" custLinFactNeighborY="7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CFA8F1-272F-41CA-A0AA-49EEDC2DD05C}" type="pres">
      <dgm:prSet presAssocID="{3F2B2FF2-33C8-433C-9D6A-7DB58C208863}" presName="hierChild3" presStyleCnt="0"/>
      <dgm:spPr/>
    </dgm:pt>
    <dgm:pt modelId="{9C314B02-25A5-4678-9008-1FA12829F65B}" type="pres">
      <dgm:prSet presAssocID="{978FEAE0-510F-4C22-8464-D814DE9D4990}" presName="Name17" presStyleLbl="parChTrans1D3" presStyleIdx="0" presStyleCnt="2"/>
      <dgm:spPr/>
      <dgm:t>
        <a:bodyPr/>
        <a:lstStyle/>
        <a:p>
          <a:endParaRPr lang="ru-RU"/>
        </a:p>
      </dgm:t>
    </dgm:pt>
    <dgm:pt modelId="{CEE1A548-6AD5-47BB-B400-9BD439EC60D6}" type="pres">
      <dgm:prSet presAssocID="{86F36866-BAFC-4405-8BCE-0C42BFCA2D78}" presName="hierRoot3" presStyleCnt="0"/>
      <dgm:spPr/>
    </dgm:pt>
    <dgm:pt modelId="{F840D14D-3E19-4A32-939B-C0791591389B}" type="pres">
      <dgm:prSet presAssocID="{86F36866-BAFC-4405-8BCE-0C42BFCA2D78}" presName="composite3" presStyleCnt="0"/>
      <dgm:spPr/>
    </dgm:pt>
    <dgm:pt modelId="{C58BEBFF-EB25-4158-A13D-1597F95CB6A0}" type="pres">
      <dgm:prSet presAssocID="{86F36866-BAFC-4405-8BCE-0C42BFCA2D78}" presName="background3" presStyleLbl="node3" presStyleIdx="0" presStyleCnt="2"/>
      <dgm:spPr>
        <a:solidFill>
          <a:srgbClr val="A8DFFE"/>
        </a:solidFill>
      </dgm:spPr>
    </dgm:pt>
    <dgm:pt modelId="{0BCB6471-26CB-4E0C-9E7E-1CDC0DDC47CE}" type="pres">
      <dgm:prSet presAssocID="{86F36866-BAFC-4405-8BCE-0C42BFCA2D78}" presName="text3" presStyleLbl="fgAcc3" presStyleIdx="0" presStyleCnt="2" custScaleX="191062" custLinFactX="-25111" custLinFactNeighborX="-100000" custLinFactNeighborY="15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466DE1-F15E-4373-93A1-B7FB830FBA95}" type="pres">
      <dgm:prSet presAssocID="{86F36866-BAFC-4405-8BCE-0C42BFCA2D78}" presName="hierChild4" presStyleCnt="0"/>
      <dgm:spPr/>
    </dgm:pt>
    <dgm:pt modelId="{F5B5541A-7DCB-4886-B161-98D0A21589A6}" type="pres">
      <dgm:prSet presAssocID="{130118E4-5578-4DBB-AA98-8E960657D955}" presName="Name17" presStyleLbl="parChTrans1D3" presStyleIdx="1" presStyleCnt="2"/>
      <dgm:spPr/>
      <dgm:t>
        <a:bodyPr/>
        <a:lstStyle/>
        <a:p>
          <a:endParaRPr lang="ru-RU"/>
        </a:p>
      </dgm:t>
    </dgm:pt>
    <dgm:pt modelId="{7E13FFF6-5436-4129-B07C-05C2B7791B74}" type="pres">
      <dgm:prSet presAssocID="{4A8002CB-8B50-4EF3-8F51-A1C415C09595}" presName="hierRoot3" presStyleCnt="0"/>
      <dgm:spPr/>
    </dgm:pt>
    <dgm:pt modelId="{B81B12D8-61D4-4DB5-B9F2-24974908E546}" type="pres">
      <dgm:prSet presAssocID="{4A8002CB-8B50-4EF3-8F51-A1C415C09595}" presName="composite3" presStyleCnt="0"/>
      <dgm:spPr/>
    </dgm:pt>
    <dgm:pt modelId="{43D170DE-840F-4C01-85D4-563AFE23F1D6}" type="pres">
      <dgm:prSet presAssocID="{4A8002CB-8B50-4EF3-8F51-A1C415C09595}" presName="background3" presStyleLbl="node3" presStyleIdx="1" presStyleCnt="2"/>
      <dgm:spPr/>
    </dgm:pt>
    <dgm:pt modelId="{96176191-CD5D-4F87-BD2C-9C9AD67824A6}" type="pres">
      <dgm:prSet presAssocID="{4A8002CB-8B50-4EF3-8F51-A1C415C09595}" presName="text3" presStyleLbl="fgAcc3" presStyleIdx="1" presStyleCnt="2" custScaleX="191062" custLinFactX="-10086" custLinFactNeighborX="-100000" custLinFactNeighborY="58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011F09-D741-4711-8825-97C521A641BB}" type="pres">
      <dgm:prSet presAssocID="{4A8002CB-8B50-4EF3-8F51-A1C415C09595}" presName="hierChild4" presStyleCnt="0"/>
      <dgm:spPr/>
    </dgm:pt>
    <dgm:pt modelId="{1A31911F-298E-4E3F-8F93-26EB77024E0E}" type="pres">
      <dgm:prSet presAssocID="{DA30668B-ECF6-46B7-821F-E3A1C6978CE0}" presName="Name10" presStyleLbl="parChTrans1D2" presStyleIdx="2" presStyleCnt="3"/>
      <dgm:spPr/>
      <dgm:t>
        <a:bodyPr/>
        <a:lstStyle/>
        <a:p>
          <a:endParaRPr lang="ru-RU"/>
        </a:p>
      </dgm:t>
    </dgm:pt>
    <dgm:pt modelId="{F0CE3639-AFDB-4051-BE45-DC37134D8E47}" type="pres">
      <dgm:prSet presAssocID="{9505FD33-C005-4AB2-9074-178B32EC83ED}" presName="hierRoot2" presStyleCnt="0"/>
      <dgm:spPr/>
    </dgm:pt>
    <dgm:pt modelId="{9A6463AE-BA8D-4B25-AC74-D4EB2A37577D}" type="pres">
      <dgm:prSet presAssocID="{9505FD33-C005-4AB2-9074-178B32EC83ED}" presName="composite2" presStyleCnt="0"/>
      <dgm:spPr/>
    </dgm:pt>
    <dgm:pt modelId="{153F75FF-3003-4469-9DD5-5F8E023589B3}" type="pres">
      <dgm:prSet presAssocID="{9505FD33-C005-4AB2-9074-178B32EC83ED}" presName="background2" presStyleLbl="node2" presStyleIdx="2" presStyleCnt="3"/>
      <dgm:spPr/>
    </dgm:pt>
    <dgm:pt modelId="{6F82197F-A041-4A80-9D96-527A18158ED1}" type="pres">
      <dgm:prSet presAssocID="{9505FD33-C005-4AB2-9074-178B32EC83ED}" presName="text2" presStyleLbl="fgAcc2" presStyleIdx="2" presStyleCnt="3" custScaleX="190782" custLinFactY="47335" custLinFactNeighborX="7341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D1D4AC-9B5F-4840-98B3-E82AEC10A994}" type="pres">
      <dgm:prSet presAssocID="{9505FD33-C005-4AB2-9074-178B32EC83ED}" presName="hierChild3" presStyleCnt="0"/>
      <dgm:spPr/>
    </dgm:pt>
  </dgm:ptLst>
  <dgm:cxnLst>
    <dgm:cxn modelId="{ADE963BC-68B0-40B0-A99E-737DF43FC113}" type="presOf" srcId="{86F36866-BAFC-4405-8BCE-0C42BFCA2D78}" destId="{0BCB6471-26CB-4E0C-9E7E-1CDC0DDC47CE}" srcOrd="0" destOrd="0" presId="urn:microsoft.com/office/officeart/2005/8/layout/hierarchy1"/>
    <dgm:cxn modelId="{4EFAC9A1-3561-412F-B05D-2DD69EA8C80A}" srcId="{3F2B2FF2-33C8-433C-9D6A-7DB58C208863}" destId="{86F36866-BAFC-4405-8BCE-0C42BFCA2D78}" srcOrd="0" destOrd="0" parTransId="{978FEAE0-510F-4C22-8464-D814DE9D4990}" sibTransId="{3EF5A730-06E1-4C8A-A579-ACD4BC0C0352}"/>
    <dgm:cxn modelId="{D4C5AC91-C503-4C91-972E-9D03447D8E82}" type="presOf" srcId="{35C6C821-8247-4E32-AA89-7011AAEEB6B8}" destId="{8BC42831-A6BE-4641-913C-469C3DB76592}" srcOrd="0" destOrd="0" presId="urn:microsoft.com/office/officeart/2005/8/layout/hierarchy1"/>
    <dgm:cxn modelId="{BE63F121-FBE3-45CB-8F31-FFA0E5B26876}" srcId="{3F2B2FF2-33C8-433C-9D6A-7DB58C208863}" destId="{4A8002CB-8B50-4EF3-8F51-A1C415C09595}" srcOrd="1" destOrd="0" parTransId="{130118E4-5578-4DBB-AA98-8E960657D955}" sibTransId="{61BFCF50-F86E-4CE4-9F0C-DEA7F14F0525}"/>
    <dgm:cxn modelId="{D7A34792-3C32-4E48-8171-C92A53F1D247}" srcId="{0543BE0A-0283-4030-BC07-5935EC9F01FD}" destId="{9505FD33-C005-4AB2-9074-178B32EC83ED}" srcOrd="2" destOrd="0" parTransId="{DA30668B-ECF6-46B7-821F-E3A1C6978CE0}" sibTransId="{CB40CBCB-EC89-4B6C-A6D0-EFA5ED82B241}"/>
    <dgm:cxn modelId="{8A5F384E-472A-401E-A689-D88009FDD0A4}" type="presOf" srcId="{9505FD33-C005-4AB2-9074-178B32EC83ED}" destId="{6F82197F-A041-4A80-9D96-527A18158ED1}" srcOrd="0" destOrd="0" presId="urn:microsoft.com/office/officeart/2005/8/layout/hierarchy1"/>
    <dgm:cxn modelId="{9FA556F4-A87A-4C50-A691-0A1451F11847}" srcId="{D07251BD-2127-483C-BE71-08FCE96B4318}" destId="{0543BE0A-0283-4030-BC07-5935EC9F01FD}" srcOrd="0" destOrd="0" parTransId="{FB4C4C34-A8AD-4F89-9675-1BEA505A9544}" sibTransId="{13D1ECDD-D9DF-451B-A3DE-8A6E0066992D}"/>
    <dgm:cxn modelId="{90B2A8F8-F08A-4C89-9691-DEFD64F9B706}" type="presOf" srcId="{978FEAE0-510F-4C22-8464-D814DE9D4990}" destId="{9C314B02-25A5-4678-9008-1FA12829F65B}" srcOrd="0" destOrd="0" presId="urn:microsoft.com/office/officeart/2005/8/layout/hierarchy1"/>
    <dgm:cxn modelId="{6635C8A3-3595-47BA-8BA9-33CD18824567}" type="presOf" srcId="{0543BE0A-0283-4030-BC07-5935EC9F01FD}" destId="{3C5F0C38-7B8E-4E8A-AD1F-7A7829CF5094}" srcOrd="0" destOrd="0" presId="urn:microsoft.com/office/officeart/2005/8/layout/hierarchy1"/>
    <dgm:cxn modelId="{F676C31C-6DF0-4217-8F74-77819AB52FE1}" srcId="{0543BE0A-0283-4030-BC07-5935EC9F01FD}" destId="{3F2B2FF2-33C8-433C-9D6A-7DB58C208863}" srcOrd="1" destOrd="0" parTransId="{C3D4DD8E-9E61-4D49-ADEE-82BA11A4C6A6}" sibTransId="{754D9582-878D-4DC3-8D09-3F021FD88232}"/>
    <dgm:cxn modelId="{9D6018CD-A2E5-480A-9D94-1E641CA5426A}" type="presOf" srcId="{C3D4DD8E-9E61-4D49-ADEE-82BA11A4C6A6}" destId="{10BFB3BC-9FFE-4E59-B3A1-601888D7BF77}" srcOrd="0" destOrd="0" presId="urn:microsoft.com/office/officeart/2005/8/layout/hierarchy1"/>
    <dgm:cxn modelId="{416D58BF-8CFB-4CCD-9F3B-210DFAE21839}" type="presOf" srcId="{130118E4-5578-4DBB-AA98-8E960657D955}" destId="{F5B5541A-7DCB-4886-B161-98D0A21589A6}" srcOrd="0" destOrd="0" presId="urn:microsoft.com/office/officeart/2005/8/layout/hierarchy1"/>
    <dgm:cxn modelId="{33E7B44B-196D-4503-89B7-FF3A9FAD0C2D}" type="presOf" srcId="{4A8002CB-8B50-4EF3-8F51-A1C415C09595}" destId="{96176191-CD5D-4F87-BD2C-9C9AD67824A6}" srcOrd="0" destOrd="0" presId="urn:microsoft.com/office/officeart/2005/8/layout/hierarchy1"/>
    <dgm:cxn modelId="{381E3E7F-EC97-49F5-94D1-DEE577A8EBB7}" type="presOf" srcId="{26B34121-8B58-4515-9E48-A6EBD8EB2DB4}" destId="{9FF30E83-47CC-4B22-B9DD-7600D191A186}" srcOrd="0" destOrd="0" presId="urn:microsoft.com/office/officeart/2005/8/layout/hierarchy1"/>
    <dgm:cxn modelId="{70340491-AC4F-4A5F-8C5C-8FF565D133BD}" type="presOf" srcId="{DA30668B-ECF6-46B7-821F-E3A1C6978CE0}" destId="{1A31911F-298E-4E3F-8F93-26EB77024E0E}" srcOrd="0" destOrd="0" presId="urn:microsoft.com/office/officeart/2005/8/layout/hierarchy1"/>
    <dgm:cxn modelId="{42A5140E-7F4C-4120-A432-6DE0EB9B772A}" type="presOf" srcId="{D07251BD-2127-483C-BE71-08FCE96B4318}" destId="{626267AE-9128-4D17-B0BE-56950FCBD4F4}" srcOrd="0" destOrd="0" presId="urn:microsoft.com/office/officeart/2005/8/layout/hierarchy1"/>
    <dgm:cxn modelId="{C8B6CBCF-5B72-4925-B3C4-99DE3E51FD8D}" type="presOf" srcId="{3F2B2FF2-33C8-433C-9D6A-7DB58C208863}" destId="{53ECE800-B9C2-42D1-844E-9D478C63180D}" srcOrd="0" destOrd="0" presId="urn:microsoft.com/office/officeart/2005/8/layout/hierarchy1"/>
    <dgm:cxn modelId="{365AE3A5-BF42-4D84-B128-9A5C88BB61F3}" srcId="{0543BE0A-0283-4030-BC07-5935EC9F01FD}" destId="{35C6C821-8247-4E32-AA89-7011AAEEB6B8}" srcOrd="0" destOrd="0" parTransId="{26B34121-8B58-4515-9E48-A6EBD8EB2DB4}" sibTransId="{626CC81F-DD39-4151-BC1E-18FBA26B9AE2}"/>
    <dgm:cxn modelId="{A6E1CF93-9A33-45F5-91D4-9BD951F38DCD}" type="presParOf" srcId="{626267AE-9128-4D17-B0BE-56950FCBD4F4}" destId="{E8E7D697-9D92-4CC9-8A67-66F118CD51C3}" srcOrd="0" destOrd="0" presId="urn:microsoft.com/office/officeart/2005/8/layout/hierarchy1"/>
    <dgm:cxn modelId="{8D823061-BA8C-401B-968D-853A1AE4E26D}" type="presParOf" srcId="{E8E7D697-9D92-4CC9-8A67-66F118CD51C3}" destId="{F5DBB94B-A592-42C1-82F4-1024D3083752}" srcOrd="0" destOrd="0" presId="urn:microsoft.com/office/officeart/2005/8/layout/hierarchy1"/>
    <dgm:cxn modelId="{5F7D110B-1CD3-42E0-B894-463F6A3C60E2}" type="presParOf" srcId="{F5DBB94B-A592-42C1-82F4-1024D3083752}" destId="{4524F32A-5407-4E5C-8FFD-F1B35CBFC5E6}" srcOrd="0" destOrd="0" presId="urn:microsoft.com/office/officeart/2005/8/layout/hierarchy1"/>
    <dgm:cxn modelId="{51A0C53B-5DF2-48E0-90E7-1C62CB6D8FB0}" type="presParOf" srcId="{F5DBB94B-A592-42C1-82F4-1024D3083752}" destId="{3C5F0C38-7B8E-4E8A-AD1F-7A7829CF5094}" srcOrd="1" destOrd="0" presId="urn:microsoft.com/office/officeart/2005/8/layout/hierarchy1"/>
    <dgm:cxn modelId="{8CF5823B-AF14-4BE3-B9B8-38FCC8C566C1}" type="presParOf" srcId="{E8E7D697-9D92-4CC9-8A67-66F118CD51C3}" destId="{9440B600-6D74-47B1-9150-67B67DD8AF21}" srcOrd="1" destOrd="0" presId="urn:microsoft.com/office/officeart/2005/8/layout/hierarchy1"/>
    <dgm:cxn modelId="{69E6ACFF-4EFE-4ADA-B546-FE0A4C1E4501}" type="presParOf" srcId="{9440B600-6D74-47B1-9150-67B67DD8AF21}" destId="{9FF30E83-47CC-4B22-B9DD-7600D191A186}" srcOrd="0" destOrd="0" presId="urn:microsoft.com/office/officeart/2005/8/layout/hierarchy1"/>
    <dgm:cxn modelId="{F772B487-AAD7-4161-AD91-604A33061DD3}" type="presParOf" srcId="{9440B600-6D74-47B1-9150-67B67DD8AF21}" destId="{D15A2792-369E-4E44-9F9D-B4079BFA63AF}" srcOrd="1" destOrd="0" presId="urn:microsoft.com/office/officeart/2005/8/layout/hierarchy1"/>
    <dgm:cxn modelId="{A98F2012-E0F5-4922-BF34-E64561E16F71}" type="presParOf" srcId="{D15A2792-369E-4E44-9F9D-B4079BFA63AF}" destId="{CD094507-E132-4F83-82A9-747316E9137E}" srcOrd="0" destOrd="0" presId="urn:microsoft.com/office/officeart/2005/8/layout/hierarchy1"/>
    <dgm:cxn modelId="{2834E5BB-31EA-4881-ABE5-E0A6BA4FFD84}" type="presParOf" srcId="{CD094507-E132-4F83-82A9-747316E9137E}" destId="{243D5F79-1A81-4964-86B2-3E327C7212CA}" srcOrd="0" destOrd="0" presId="urn:microsoft.com/office/officeart/2005/8/layout/hierarchy1"/>
    <dgm:cxn modelId="{3578FE2D-6C83-4F2E-8346-E66AAE4F8B6A}" type="presParOf" srcId="{CD094507-E132-4F83-82A9-747316E9137E}" destId="{8BC42831-A6BE-4641-913C-469C3DB76592}" srcOrd="1" destOrd="0" presId="urn:microsoft.com/office/officeart/2005/8/layout/hierarchy1"/>
    <dgm:cxn modelId="{36303998-2D22-4B1C-9BCD-ECE97C5DB23F}" type="presParOf" srcId="{D15A2792-369E-4E44-9F9D-B4079BFA63AF}" destId="{93386A6B-B30A-4126-9B8D-727AADF402F4}" srcOrd="1" destOrd="0" presId="urn:microsoft.com/office/officeart/2005/8/layout/hierarchy1"/>
    <dgm:cxn modelId="{43E8155A-66B0-48EB-A04D-1F410445D2E8}" type="presParOf" srcId="{9440B600-6D74-47B1-9150-67B67DD8AF21}" destId="{10BFB3BC-9FFE-4E59-B3A1-601888D7BF77}" srcOrd="2" destOrd="0" presId="urn:microsoft.com/office/officeart/2005/8/layout/hierarchy1"/>
    <dgm:cxn modelId="{35B67D7C-EAA4-4F00-A880-E425EEEBC13A}" type="presParOf" srcId="{9440B600-6D74-47B1-9150-67B67DD8AF21}" destId="{56C730CB-CB5B-4C2A-8030-7576201F2461}" srcOrd="3" destOrd="0" presId="urn:microsoft.com/office/officeart/2005/8/layout/hierarchy1"/>
    <dgm:cxn modelId="{167A094C-40CE-4F8D-B9FB-7CC8C68806F0}" type="presParOf" srcId="{56C730CB-CB5B-4C2A-8030-7576201F2461}" destId="{465DFE64-086D-436D-95A9-AC5E7AFB5394}" srcOrd="0" destOrd="0" presId="urn:microsoft.com/office/officeart/2005/8/layout/hierarchy1"/>
    <dgm:cxn modelId="{FED27615-3DAC-41BE-9D13-A84FEC18453D}" type="presParOf" srcId="{465DFE64-086D-436D-95A9-AC5E7AFB5394}" destId="{FE522E7B-3A42-49A5-9991-53DA60A8BA7A}" srcOrd="0" destOrd="0" presId="urn:microsoft.com/office/officeart/2005/8/layout/hierarchy1"/>
    <dgm:cxn modelId="{ECB15AE1-250F-4E54-8E85-DFA48554B61E}" type="presParOf" srcId="{465DFE64-086D-436D-95A9-AC5E7AFB5394}" destId="{53ECE800-B9C2-42D1-844E-9D478C63180D}" srcOrd="1" destOrd="0" presId="urn:microsoft.com/office/officeart/2005/8/layout/hierarchy1"/>
    <dgm:cxn modelId="{38B9182A-5773-414F-81AA-6E8CC67CAA3C}" type="presParOf" srcId="{56C730CB-CB5B-4C2A-8030-7576201F2461}" destId="{67CFA8F1-272F-41CA-A0AA-49EEDC2DD05C}" srcOrd="1" destOrd="0" presId="urn:microsoft.com/office/officeart/2005/8/layout/hierarchy1"/>
    <dgm:cxn modelId="{8BDCCBD9-7CBA-4A58-BC7A-3E865A6C8517}" type="presParOf" srcId="{67CFA8F1-272F-41CA-A0AA-49EEDC2DD05C}" destId="{9C314B02-25A5-4678-9008-1FA12829F65B}" srcOrd="0" destOrd="0" presId="urn:microsoft.com/office/officeart/2005/8/layout/hierarchy1"/>
    <dgm:cxn modelId="{BFAEAD01-9B15-42C8-9A79-3E522974742D}" type="presParOf" srcId="{67CFA8F1-272F-41CA-A0AA-49EEDC2DD05C}" destId="{CEE1A548-6AD5-47BB-B400-9BD439EC60D6}" srcOrd="1" destOrd="0" presId="urn:microsoft.com/office/officeart/2005/8/layout/hierarchy1"/>
    <dgm:cxn modelId="{7B8C1E4A-1E74-40A1-A6BF-E3873C986B90}" type="presParOf" srcId="{CEE1A548-6AD5-47BB-B400-9BD439EC60D6}" destId="{F840D14D-3E19-4A32-939B-C0791591389B}" srcOrd="0" destOrd="0" presId="urn:microsoft.com/office/officeart/2005/8/layout/hierarchy1"/>
    <dgm:cxn modelId="{A40EA397-EEE0-4BC3-9F51-95C0E32E761D}" type="presParOf" srcId="{F840D14D-3E19-4A32-939B-C0791591389B}" destId="{C58BEBFF-EB25-4158-A13D-1597F95CB6A0}" srcOrd="0" destOrd="0" presId="urn:microsoft.com/office/officeart/2005/8/layout/hierarchy1"/>
    <dgm:cxn modelId="{FE63EAF4-77F7-438B-9739-14A2B4791356}" type="presParOf" srcId="{F840D14D-3E19-4A32-939B-C0791591389B}" destId="{0BCB6471-26CB-4E0C-9E7E-1CDC0DDC47CE}" srcOrd="1" destOrd="0" presId="urn:microsoft.com/office/officeart/2005/8/layout/hierarchy1"/>
    <dgm:cxn modelId="{627FA7DB-183F-4077-AED5-BA14E3B125C7}" type="presParOf" srcId="{CEE1A548-6AD5-47BB-B400-9BD439EC60D6}" destId="{BF466DE1-F15E-4373-93A1-B7FB830FBA95}" srcOrd="1" destOrd="0" presId="urn:microsoft.com/office/officeart/2005/8/layout/hierarchy1"/>
    <dgm:cxn modelId="{93DC8479-9A05-4B82-BCFD-5E223783B604}" type="presParOf" srcId="{67CFA8F1-272F-41CA-A0AA-49EEDC2DD05C}" destId="{F5B5541A-7DCB-4886-B161-98D0A21589A6}" srcOrd="2" destOrd="0" presId="urn:microsoft.com/office/officeart/2005/8/layout/hierarchy1"/>
    <dgm:cxn modelId="{8403B15B-8258-4065-B1F7-B096E1E668A3}" type="presParOf" srcId="{67CFA8F1-272F-41CA-A0AA-49EEDC2DD05C}" destId="{7E13FFF6-5436-4129-B07C-05C2B7791B74}" srcOrd="3" destOrd="0" presId="urn:microsoft.com/office/officeart/2005/8/layout/hierarchy1"/>
    <dgm:cxn modelId="{EDFC14F5-9F64-4D8F-85B9-A665607B0040}" type="presParOf" srcId="{7E13FFF6-5436-4129-B07C-05C2B7791B74}" destId="{B81B12D8-61D4-4DB5-B9F2-24974908E546}" srcOrd="0" destOrd="0" presId="urn:microsoft.com/office/officeart/2005/8/layout/hierarchy1"/>
    <dgm:cxn modelId="{6B95F8BB-707E-44D4-A123-E4AA76B7AD86}" type="presParOf" srcId="{B81B12D8-61D4-4DB5-B9F2-24974908E546}" destId="{43D170DE-840F-4C01-85D4-563AFE23F1D6}" srcOrd="0" destOrd="0" presId="urn:microsoft.com/office/officeart/2005/8/layout/hierarchy1"/>
    <dgm:cxn modelId="{39D90D8F-954E-46B2-9927-3F8D00D38AF1}" type="presParOf" srcId="{B81B12D8-61D4-4DB5-B9F2-24974908E546}" destId="{96176191-CD5D-4F87-BD2C-9C9AD67824A6}" srcOrd="1" destOrd="0" presId="urn:microsoft.com/office/officeart/2005/8/layout/hierarchy1"/>
    <dgm:cxn modelId="{68D62444-22BC-43DB-B052-924664CB2941}" type="presParOf" srcId="{7E13FFF6-5436-4129-B07C-05C2B7791B74}" destId="{F9011F09-D741-4711-8825-97C521A641BB}" srcOrd="1" destOrd="0" presId="urn:microsoft.com/office/officeart/2005/8/layout/hierarchy1"/>
    <dgm:cxn modelId="{B352810F-E55E-4559-BC8A-76107FA7FCD2}" type="presParOf" srcId="{9440B600-6D74-47B1-9150-67B67DD8AF21}" destId="{1A31911F-298E-4E3F-8F93-26EB77024E0E}" srcOrd="4" destOrd="0" presId="urn:microsoft.com/office/officeart/2005/8/layout/hierarchy1"/>
    <dgm:cxn modelId="{2B16DDE3-C4F7-4A83-9A06-BAA38B55929F}" type="presParOf" srcId="{9440B600-6D74-47B1-9150-67B67DD8AF21}" destId="{F0CE3639-AFDB-4051-BE45-DC37134D8E47}" srcOrd="5" destOrd="0" presId="urn:microsoft.com/office/officeart/2005/8/layout/hierarchy1"/>
    <dgm:cxn modelId="{01176BA3-522C-41BC-BFD0-3029D3B9DE39}" type="presParOf" srcId="{F0CE3639-AFDB-4051-BE45-DC37134D8E47}" destId="{9A6463AE-BA8D-4B25-AC74-D4EB2A37577D}" srcOrd="0" destOrd="0" presId="urn:microsoft.com/office/officeart/2005/8/layout/hierarchy1"/>
    <dgm:cxn modelId="{FB7C2FAD-EBBE-45FA-8CF3-37EB7510DAAB}" type="presParOf" srcId="{9A6463AE-BA8D-4B25-AC74-D4EB2A37577D}" destId="{153F75FF-3003-4469-9DD5-5F8E023589B3}" srcOrd="0" destOrd="0" presId="urn:microsoft.com/office/officeart/2005/8/layout/hierarchy1"/>
    <dgm:cxn modelId="{95203227-170F-4B14-84AF-2E069E5A7226}" type="presParOf" srcId="{9A6463AE-BA8D-4B25-AC74-D4EB2A37577D}" destId="{6F82197F-A041-4A80-9D96-527A18158ED1}" srcOrd="1" destOrd="0" presId="urn:microsoft.com/office/officeart/2005/8/layout/hierarchy1"/>
    <dgm:cxn modelId="{C0A15BA7-6AF1-4243-8F05-C690F6C41C38}" type="presParOf" srcId="{F0CE3639-AFDB-4051-BE45-DC37134D8E47}" destId="{5BD1D4AC-9B5F-4840-98B3-E82AEC10A9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FCE90D-A7E7-457C-A5D4-986558F7592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531DB7-3839-4B59-BFFD-4BE660A5FF22}">
      <dgm:prSet phldrT="[Текст]" custT="1"/>
      <dgm:spPr>
        <a:solidFill>
          <a:srgbClr val="A8DFFE"/>
        </a:solidFill>
        <a:ln>
          <a:solidFill>
            <a:srgbClr val="FFC000"/>
          </a:solidFill>
        </a:ln>
      </dgm:spPr>
      <dgm:t>
        <a:bodyPr/>
        <a:lstStyle/>
        <a:p>
          <a:pPr algn="ctr"/>
          <a:r>
            <a:rPr lang="kk-K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Барлығы 3567 оқушы</a:t>
          </a:r>
          <a:endParaRPr lang="ru-RU" sz="1400" b="1" i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415533-464E-405D-A2A9-8CF62558B5B6}" type="parTrans" cxnId="{439A035E-419B-419A-98E1-80A286E08872}">
      <dgm:prSet/>
      <dgm:spPr/>
      <dgm:t>
        <a:bodyPr/>
        <a:lstStyle/>
        <a:p>
          <a:endParaRPr lang="ru-RU"/>
        </a:p>
      </dgm:t>
    </dgm:pt>
    <dgm:pt modelId="{9FB01CF4-25DE-4D8D-B470-2BB69E8A1DDC}" type="sibTrans" cxnId="{439A035E-419B-419A-98E1-80A286E08872}">
      <dgm:prSet/>
      <dgm:spPr/>
      <dgm:t>
        <a:bodyPr/>
        <a:lstStyle/>
        <a:p>
          <a:endParaRPr lang="ru-RU"/>
        </a:p>
      </dgm:t>
    </dgm:pt>
    <dgm:pt modelId="{4D11F186-55D7-41A3-8D07-E1E9C7C45B98}">
      <dgm:prSet phldrT="[Текст]" custT="1"/>
      <dgm:spPr>
        <a:solidFill>
          <a:srgbClr val="A8DFFE"/>
        </a:solidFill>
        <a:ln>
          <a:solidFill>
            <a:srgbClr val="FFC000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kk-KZ" sz="1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– 4 сыныптар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kk-KZ" sz="1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1535</a:t>
          </a:r>
          <a:endParaRPr lang="ru-RU" sz="16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53E946-2B60-4F62-B170-5F17E16C6DF3}" type="parTrans" cxnId="{7D43A64B-36CA-4C39-9188-7627AA6D25CC}">
      <dgm:prSet/>
      <dgm:spPr>
        <a:ln>
          <a:solidFill>
            <a:srgbClr val="3399FF"/>
          </a:solidFill>
        </a:ln>
      </dgm:spPr>
      <dgm:t>
        <a:bodyPr/>
        <a:lstStyle/>
        <a:p>
          <a:endParaRPr lang="ru-RU" dirty="0"/>
        </a:p>
      </dgm:t>
    </dgm:pt>
    <dgm:pt modelId="{8A79C6D5-B2E1-4B80-BFD2-10523D1E7B02}" type="sibTrans" cxnId="{7D43A64B-36CA-4C39-9188-7627AA6D25CC}">
      <dgm:prSet/>
      <dgm:spPr/>
      <dgm:t>
        <a:bodyPr/>
        <a:lstStyle/>
        <a:p>
          <a:endParaRPr lang="ru-RU"/>
        </a:p>
      </dgm:t>
    </dgm:pt>
    <dgm:pt modelId="{658DDDC8-287C-4430-9018-502229CA4578}">
      <dgm:prSet phldrT="[Текст]" custT="1"/>
      <dgm:spPr>
        <a:solidFill>
          <a:srgbClr val="A8DFFE"/>
        </a:solidFill>
        <a:ln>
          <a:solidFill>
            <a:srgbClr val="FFC000"/>
          </a:solidFill>
        </a:ln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– 11 сыныптар </a:t>
          </a:r>
        </a:p>
        <a:p>
          <a:pPr marL="0" indent="0" algn="ctr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kk-KZ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413</a:t>
          </a:r>
        </a:p>
      </dgm:t>
    </dgm:pt>
    <dgm:pt modelId="{576BBE4B-2797-43B5-9210-A57907B26995}" type="parTrans" cxnId="{C638CA91-084C-4D3F-A7F3-0005D38B011B}">
      <dgm:prSet/>
      <dgm:spPr>
        <a:ln>
          <a:solidFill>
            <a:srgbClr val="3399FF"/>
          </a:solidFill>
        </a:ln>
      </dgm:spPr>
      <dgm:t>
        <a:bodyPr/>
        <a:lstStyle/>
        <a:p>
          <a:endParaRPr lang="ru-RU" dirty="0"/>
        </a:p>
      </dgm:t>
    </dgm:pt>
    <dgm:pt modelId="{D97A8D2F-CA30-4C21-AF97-175EBF8B7F8D}" type="sibTrans" cxnId="{C638CA91-084C-4D3F-A7F3-0005D38B011B}">
      <dgm:prSet/>
      <dgm:spPr/>
      <dgm:t>
        <a:bodyPr/>
        <a:lstStyle/>
        <a:p>
          <a:endParaRPr lang="ru-RU"/>
        </a:p>
      </dgm:t>
    </dgm:pt>
    <dgm:pt modelId="{69468DF1-FAC5-44E5-98B6-5B14D1065FE5}">
      <dgm:prSet phldrT="[Текст]" custT="1"/>
      <dgm:spPr>
        <a:solidFill>
          <a:srgbClr val="A8DFFE"/>
        </a:solidFill>
        <a:ln>
          <a:solidFill>
            <a:srgbClr val="FFC000"/>
          </a:solidFill>
        </a:ln>
      </dgm:spPr>
      <dgm:t>
        <a:bodyPr/>
        <a:lstStyle/>
        <a:p>
          <a:pPr algn="ctr"/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</a:t>
          </a:r>
          <a:r>
            <a:rPr lang="kk-KZ" sz="1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– 9 сыныптар </a:t>
          </a:r>
        </a:p>
        <a:p>
          <a:pPr algn="ctr"/>
          <a:r>
            <a:rPr lang="kk-KZ" sz="1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1619</a:t>
          </a:r>
          <a:endParaRPr lang="ru-RU" sz="16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5F1F7D9-C615-4528-891D-579A1EEF7BF3}" type="parTrans" cxnId="{FA447416-5204-4744-AE3F-3E81E12B6140}">
      <dgm:prSet/>
      <dgm:spPr/>
      <dgm:t>
        <a:bodyPr/>
        <a:lstStyle/>
        <a:p>
          <a:endParaRPr lang="ru-RU"/>
        </a:p>
      </dgm:t>
    </dgm:pt>
    <dgm:pt modelId="{577B6EFC-1CEE-4CFA-9695-FD1447AC53D6}" type="sibTrans" cxnId="{FA447416-5204-4744-AE3F-3E81E12B6140}">
      <dgm:prSet/>
      <dgm:spPr/>
      <dgm:t>
        <a:bodyPr/>
        <a:lstStyle/>
        <a:p>
          <a:endParaRPr lang="ru-RU"/>
        </a:p>
      </dgm:t>
    </dgm:pt>
    <dgm:pt modelId="{94BBEA36-6C4D-46B0-86DD-4BFE7DF831C3}" type="pres">
      <dgm:prSet presAssocID="{5BFCE90D-A7E7-457C-A5D4-986558F7592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1F0768-1A20-446B-95A7-1EC15CD29EBE}" type="pres">
      <dgm:prSet presAssocID="{FC531DB7-3839-4B59-BFFD-4BE660A5FF22}" presName="root1" presStyleCnt="0"/>
      <dgm:spPr/>
    </dgm:pt>
    <dgm:pt modelId="{99C07D6A-754C-419E-906A-DD3395C4A055}" type="pres">
      <dgm:prSet presAssocID="{FC531DB7-3839-4B59-BFFD-4BE660A5FF22}" presName="LevelOneTextNode" presStyleLbl="node0" presStyleIdx="0" presStyleCnt="1" custScaleX="29515" custScaleY="27736" custLinFactNeighborX="-8451" custLinFactNeighborY="17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7AE288-4B32-4DB1-B752-CD2C01DC842C}" type="pres">
      <dgm:prSet presAssocID="{FC531DB7-3839-4B59-BFFD-4BE660A5FF22}" presName="level2hierChild" presStyleCnt="0"/>
      <dgm:spPr/>
    </dgm:pt>
    <dgm:pt modelId="{85707F87-D552-420E-8FF3-DA594B2C9D0A}" type="pres">
      <dgm:prSet presAssocID="{0853E946-2B60-4F62-B170-5F17E16C6DF3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AAA1673F-A4B9-43CF-8001-B5E16FF2E26C}" type="pres">
      <dgm:prSet presAssocID="{0853E946-2B60-4F62-B170-5F17E16C6DF3}" presName="connTx" presStyleLbl="parChTrans1D2" presStyleIdx="0" presStyleCnt="3"/>
      <dgm:spPr/>
      <dgm:t>
        <a:bodyPr/>
        <a:lstStyle/>
        <a:p>
          <a:endParaRPr lang="ru-RU"/>
        </a:p>
      </dgm:t>
    </dgm:pt>
    <dgm:pt modelId="{51F067F6-3A0D-4E5C-AC92-9B4588BF316C}" type="pres">
      <dgm:prSet presAssocID="{4D11F186-55D7-41A3-8D07-E1E9C7C45B98}" presName="root2" presStyleCnt="0"/>
      <dgm:spPr/>
    </dgm:pt>
    <dgm:pt modelId="{D64485EE-CBAD-4C72-83D6-B6C1375621BD}" type="pres">
      <dgm:prSet presAssocID="{4D11F186-55D7-41A3-8D07-E1E9C7C45B98}" presName="LevelTwoTextNode" presStyleLbl="node2" presStyleIdx="0" presStyleCnt="3" custScaleX="25257" custScaleY="32807" custLinFactNeighborX="-13517" custLinFactNeighborY="57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097063-D02A-4D51-9655-54BEDB2D2D99}" type="pres">
      <dgm:prSet presAssocID="{4D11F186-55D7-41A3-8D07-E1E9C7C45B98}" presName="level3hierChild" presStyleCnt="0"/>
      <dgm:spPr/>
    </dgm:pt>
    <dgm:pt modelId="{7F16E77A-9D41-4B17-BE57-24C0CB2057FB}" type="pres">
      <dgm:prSet presAssocID="{95F1F7D9-C615-4528-891D-579A1EEF7BF3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2C6AC391-4798-4E2F-AB45-500CF5A9F9C5}" type="pres">
      <dgm:prSet presAssocID="{95F1F7D9-C615-4528-891D-579A1EEF7BF3}" presName="connTx" presStyleLbl="parChTrans1D2" presStyleIdx="1" presStyleCnt="3"/>
      <dgm:spPr/>
      <dgm:t>
        <a:bodyPr/>
        <a:lstStyle/>
        <a:p>
          <a:endParaRPr lang="ru-RU"/>
        </a:p>
      </dgm:t>
    </dgm:pt>
    <dgm:pt modelId="{B7C9C790-728F-4437-8581-41CB7219E391}" type="pres">
      <dgm:prSet presAssocID="{69468DF1-FAC5-44E5-98B6-5B14D1065FE5}" presName="root2" presStyleCnt="0"/>
      <dgm:spPr/>
    </dgm:pt>
    <dgm:pt modelId="{61625A9C-125B-41F2-B9D4-69E3D90EC503}" type="pres">
      <dgm:prSet presAssocID="{69468DF1-FAC5-44E5-98B6-5B14D1065FE5}" presName="LevelTwoTextNode" presStyleLbl="node2" presStyleIdx="1" presStyleCnt="3" custScaleX="25257" custScaleY="32807" custLinFactNeighborX="-13517" custLinFactNeighborY="-32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E26797-8644-4BAF-B9C6-67A59CC361C8}" type="pres">
      <dgm:prSet presAssocID="{69468DF1-FAC5-44E5-98B6-5B14D1065FE5}" presName="level3hierChild" presStyleCnt="0"/>
      <dgm:spPr/>
    </dgm:pt>
    <dgm:pt modelId="{E3F67EDA-2596-4F2D-8811-04069A798CC8}" type="pres">
      <dgm:prSet presAssocID="{576BBE4B-2797-43B5-9210-A57907B26995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9CB7483C-B499-4D02-9664-395B9EC16227}" type="pres">
      <dgm:prSet presAssocID="{576BBE4B-2797-43B5-9210-A57907B26995}" presName="connTx" presStyleLbl="parChTrans1D2" presStyleIdx="2" presStyleCnt="3"/>
      <dgm:spPr/>
      <dgm:t>
        <a:bodyPr/>
        <a:lstStyle/>
        <a:p>
          <a:endParaRPr lang="ru-RU"/>
        </a:p>
      </dgm:t>
    </dgm:pt>
    <dgm:pt modelId="{7EB714FA-3B79-44F4-B54B-64DDC2FCCE9D}" type="pres">
      <dgm:prSet presAssocID="{658DDDC8-287C-4430-9018-502229CA4578}" presName="root2" presStyleCnt="0"/>
      <dgm:spPr/>
    </dgm:pt>
    <dgm:pt modelId="{24B48A4D-0126-4C92-9B60-9A383761956A}" type="pres">
      <dgm:prSet presAssocID="{658DDDC8-287C-4430-9018-502229CA4578}" presName="LevelTwoTextNode" presStyleLbl="node2" presStyleIdx="2" presStyleCnt="3" custScaleX="25257" custScaleY="27786" custLinFactNeighborX="-13517" custLinFactNeighborY="-137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DE4B1D-39E1-4A82-A44A-01A301D25C1C}" type="pres">
      <dgm:prSet presAssocID="{658DDDC8-287C-4430-9018-502229CA4578}" presName="level3hierChild" presStyleCnt="0"/>
      <dgm:spPr/>
    </dgm:pt>
  </dgm:ptLst>
  <dgm:cxnLst>
    <dgm:cxn modelId="{DD0E10EB-BE6E-4549-B6D9-67045EC827EE}" type="presOf" srcId="{576BBE4B-2797-43B5-9210-A57907B26995}" destId="{E3F67EDA-2596-4F2D-8811-04069A798CC8}" srcOrd="0" destOrd="0" presId="urn:microsoft.com/office/officeart/2005/8/layout/hierarchy2"/>
    <dgm:cxn modelId="{0C84C111-34D9-49C5-A570-47D691BE3BBA}" type="presOf" srcId="{0853E946-2B60-4F62-B170-5F17E16C6DF3}" destId="{AAA1673F-A4B9-43CF-8001-B5E16FF2E26C}" srcOrd="1" destOrd="0" presId="urn:microsoft.com/office/officeart/2005/8/layout/hierarchy2"/>
    <dgm:cxn modelId="{FA447416-5204-4744-AE3F-3E81E12B6140}" srcId="{FC531DB7-3839-4B59-BFFD-4BE660A5FF22}" destId="{69468DF1-FAC5-44E5-98B6-5B14D1065FE5}" srcOrd="1" destOrd="0" parTransId="{95F1F7D9-C615-4528-891D-579A1EEF7BF3}" sibTransId="{577B6EFC-1CEE-4CFA-9695-FD1447AC53D6}"/>
    <dgm:cxn modelId="{B8E8C687-417C-4476-B419-2477D118D60B}" type="presOf" srcId="{95F1F7D9-C615-4528-891D-579A1EEF7BF3}" destId="{2C6AC391-4798-4E2F-AB45-500CF5A9F9C5}" srcOrd="1" destOrd="0" presId="urn:microsoft.com/office/officeart/2005/8/layout/hierarchy2"/>
    <dgm:cxn modelId="{0E19E928-C18D-4700-9D00-309B57EE42BC}" type="presOf" srcId="{576BBE4B-2797-43B5-9210-A57907B26995}" destId="{9CB7483C-B499-4D02-9664-395B9EC16227}" srcOrd="1" destOrd="0" presId="urn:microsoft.com/office/officeart/2005/8/layout/hierarchy2"/>
    <dgm:cxn modelId="{BB0AF347-8384-4EEC-92A4-B89258A168AC}" type="presOf" srcId="{5BFCE90D-A7E7-457C-A5D4-986558F75921}" destId="{94BBEA36-6C4D-46B0-86DD-4BFE7DF831C3}" srcOrd="0" destOrd="0" presId="urn:microsoft.com/office/officeart/2005/8/layout/hierarchy2"/>
    <dgm:cxn modelId="{EE2AE0E0-43F5-4C0D-81CF-1A6326B627F1}" type="presOf" srcId="{0853E946-2B60-4F62-B170-5F17E16C6DF3}" destId="{85707F87-D552-420E-8FF3-DA594B2C9D0A}" srcOrd="0" destOrd="0" presId="urn:microsoft.com/office/officeart/2005/8/layout/hierarchy2"/>
    <dgm:cxn modelId="{9E9E6121-436E-44E3-9B21-1CE1EA79B994}" type="presOf" srcId="{4D11F186-55D7-41A3-8D07-E1E9C7C45B98}" destId="{D64485EE-CBAD-4C72-83D6-B6C1375621BD}" srcOrd="0" destOrd="0" presId="urn:microsoft.com/office/officeart/2005/8/layout/hierarchy2"/>
    <dgm:cxn modelId="{7D43A64B-36CA-4C39-9188-7627AA6D25CC}" srcId="{FC531DB7-3839-4B59-BFFD-4BE660A5FF22}" destId="{4D11F186-55D7-41A3-8D07-E1E9C7C45B98}" srcOrd="0" destOrd="0" parTransId="{0853E946-2B60-4F62-B170-5F17E16C6DF3}" sibTransId="{8A79C6D5-B2E1-4B80-BFD2-10523D1E7B02}"/>
    <dgm:cxn modelId="{3F2DE34D-3CCE-4982-8CC3-3A983E09D0B7}" type="presOf" srcId="{FC531DB7-3839-4B59-BFFD-4BE660A5FF22}" destId="{99C07D6A-754C-419E-906A-DD3395C4A055}" srcOrd="0" destOrd="0" presId="urn:microsoft.com/office/officeart/2005/8/layout/hierarchy2"/>
    <dgm:cxn modelId="{252425DC-6A02-4ED5-B465-78FC1A104722}" type="presOf" srcId="{658DDDC8-287C-4430-9018-502229CA4578}" destId="{24B48A4D-0126-4C92-9B60-9A383761956A}" srcOrd="0" destOrd="0" presId="urn:microsoft.com/office/officeart/2005/8/layout/hierarchy2"/>
    <dgm:cxn modelId="{C638CA91-084C-4D3F-A7F3-0005D38B011B}" srcId="{FC531DB7-3839-4B59-BFFD-4BE660A5FF22}" destId="{658DDDC8-287C-4430-9018-502229CA4578}" srcOrd="2" destOrd="0" parTransId="{576BBE4B-2797-43B5-9210-A57907B26995}" sibTransId="{D97A8D2F-CA30-4C21-AF97-175EBF8B7F8D}"/>
    <dgm:cxn modelId="{BA141A55-8572-4715-A14A-525CE8693024}" type="presOf" srcId="{95F1F7D9-C615-4528-891D-579A1EEF7BF3}" destId="{7F16E77A-9D41-4B17-BE57-24C0CB2057FB}" srcOrd="0" destOrd="0" presId="urn:microsoft.com/office/officeart/2005/8/layout/hierarchy2"/>
    <dgm:cxn modelId="{439A035E-419B-419A-98E1-80A286E08872}" srcId="{5BFCE90D-A7E7-457C-A5D4-986558F75921}" destId="{FC531DB7-3839-4B59-BFFD-4BE660A5FF22}" srcOrd="0" destOrd="0" parTransId="{73415533-464E-405D-A2A9-8CF62558B5B6}" sibTransId="{9FB01CF4-25DE-4D8D-B470-2BB69E8A1DDC}"/>
    <dgm:cxn modelId="{2199790C-41B3-45CC-B67C-1CC698A80A7C}" type="presOf" srcId="{69468DF1-FAC5-44E5-98B6-5B14D1065FE5}" destId="{61625A9C-125B-41F2-B9D4-69E3D90EC503}" srcOrd="0" destOrd="0" presId="urn:microsoft.com/office/officeart/2005/8/layout/hierarchy2"/>
    <dgm:cxn modelId="{A7678795-73A0-4AEA-812F-CDDC089A7D94}" type="presParOf" srcId="{94BBEA36-6C4D-46B0-86DD-4BFE7DF831C3}" destId="{3E1F0768-1A20-446B-95A7-1EC15CD29EBE}" srcOrd="0" destOrd="0" presId="urn:microsoft.com/office/officeart/2005/8/layout/hierarchy2"/>
    <dgm:cxn modelId="{4A1982E5-A534-4EC7-B44A-DCC82A1AC751}" type="presParOf" srcId="{3E1F0768-1A20-446B-95A7-1EC15CD29EBE}" destId="{99C07D6A-754C-419E-906A-DD3395C4A055}" srcOrd="0" destOrd="0" presId="urn:microsoft.com/office/officeart/2005/8/layout/hierarchy2"/>
    <dgm:cxn modelId="{854DB38B-403F-4A43-90ED-73292638F694}" type="presParOf" srcId="{3E1F0768-1A20-446B-95A7-1EC15CD29EBE}" destId="{2E7AE288-4B32-4DB1-B752-CD2C01DC842C}" srcOrd="1" destOrd="0" presId="urn:microsoft.com/office/officeart/2005/8/layout/hierarchy2"/>
    <dgm:cxn modelId="{28DC4BFA-FEEC-490F-8F07-451285164DE2}" type="presParOf" srcId="{2E7AE288-4B32-4DB1-B752-CD2C01DC842C}" destId="{85707F87-D552-420E-8FF3-DA594B2C9D0A}" srcOrd="0" destOrd="0" presId="urn:microsoft.com/office/officeart/2005/8/layout/hierarchy2"/>
    <dgm:cxn modelId="{BAFE3D33-D41D-4C8B-A153-425DD2485EC5}" type="presParOf" srcId="{85707F87-D552-420E-8FF3-DA594B2C9D0A}" destId="{AAA1673F-A4B9-43CF-8001-B5E16FF2E26C}" srcOrd="0" destOrd="0" presId="urn:microsoft.com/office/officeart/2005/8/layout/hierarchy2"/>
    <dgm:cxn modelId="{B04A9B75-C52D-40CA-9910-B06573361DCE}" type="presParOf" srcId="{2E7AE288-4B32-4DB1-B752-CD2C01DC842C}" destId="{51F067F6-3A0D-4E5C-AC92-9B4588BF316C}" srcOrd="1" destOrd="0" presId="urn:microsoft.com/office/officeart/2005/8/layout/hierarchy2"/>
    <dgm:cxn modelId="{37459CE1-20ED-4303-B515-FDD758CCF19B}" type="presParOf" srcId="{51F067F6-3A0D-4E5C-AC92-9B4588BF316C}" destId="{D64485EE-CBAD-4C72-83D6-B6C1375621BD}" srcOrd="0" destOrd="0" presId="urn:microsoft.com/office/officeart/2005/8/layout/hierarchy2"/>
    <dgm:cxn modelId="{8B1DD1D7-526E-4516-B8E6-2573410367AC}" type="presParOf" srcId="{51F067F6-3A0D-4E5C-AC92-9B4588BF316C}" destId="{4C097063-D02A-4D51-9655-54BEDB2D2D99}" srcOrd="1" destOrd="0" presId="urn:microsoft.com/office/officeart/2005/8/layout/hierarchy2"/>
    <dgm:cxn modelId="{1511179D-19E9-438F-9D80-D1AA6BADA728}" type="presParOf" srcId="{2E7AE288-4B32-4DB1-B752-CD2C01DC842C}" destId="{7F16E77A-9D41-4B17-BE57-24C0CB2057FB}" srcOrd="2" destOrd="0" presId="urn:microsoft.com/office/officeart/2005/8/layout/hierarchy2"/>
    <dgm:cxn modelId="{59E5C449-2F20-4005-9CC1-0A10F51E69FA}" type="presParOf" srcId="{7F16E77A-9D41-4B17-BE57-24C0CB2057FB}" destId="{2C6AC391-4798-4E2F-AB45-500CF5A9F9C5}" srcOrd="0" destOrd="0" presId="urn:microsoft.com/office/officeart/2005/8/layout/hierarchy2"/>
    <dgm:cxn modelId="{B873681A-75C3-4542-B206-448A9E7B0502}" type="presParOf" srcId="{2E7AE288-4B32-4DB1-B752-CD2C01DC842C}" destId="{B7C9C790-728F-4437-8581-41CB7219E391}" srcOrd="3" destOrd="0" presId="urn:microsoft.com/office/officeart/2005/8/layout/hierarchy2"/>
    <dgm:cxn modelId="{032217FD-C5EC-4FB8-BBF7-5B861BF76D3F}" type="presParOf" srcId="{B7C9C790-728F-4437-8581-41CB7219E391}" destId="{61625A9C-125B-41F2-B9D4-69E3D90EC503}" srcOrd="0" destOrd="0" presId="urn:microsoft.com/office/officeart/2005/8/layout/hierarchy2"/>
    <dgm:cxn modelId="{8A1833A3-E5EC-4FE6-8FA3-E65D2939FBC3}" type="presParOf" srcId="{B7C9C790-728F-4437-8581-41CB7219E391}" destId="{6FE26797-8644-4BAF-B9C6-67A59CC361C8}" srcOrd="1" destOrd="0" presId="urn:microsoft.com/office/officeart/2005/8/layout/hierarchy2"/>
    <dgm:cxn modelId="{5BB0DB24-1EA7-4E87-9989-FFF029AC7793}" type="presParOf" srcId="{2E7AE288-4B32-4DB1-B752-CD2C01DC842C}" destId="{E3F67EDA-2596-4F2D-8811-04069A798CC8}" srcOrd="4" destOrd="0" presId="urn:microsoft.com/office/officeart/2005/8/layout/hierarchy2"/>
    <dgm:cxn modelId="{117AA3DB-2E77-4511-89CC-FCFAED6D95B1}" type="presParOf" srcId="{E3F67EDA-2596-4F2D-8811-04069A798CC8}" destId="{9CB7483C-B499-4D02-9664-395B9EC16227}" srcOrd="0" destOrd="0" presId="urn:microsoft.com/office/officeart/2005/8/layout/hierarchy2"/>
    <dgm:cxn modelId="{B2D9043D-30A5-4350-9B67-9A86CCA48828}" type="presParOf" srcId="{2E7AE288-4B32-4DB1-B752-CD2C01DC842C}" destId="{7EB714FA-3B79-44F4-B54B-64DDC2FCCE9D}" srcOrd="5" destOrd="0" presId="urn:microsoft.com/office/officeart/2005/8/layout/hierarchy2"/>
    <dgm:cxn modelId="{3DD2F24F-5B97-4A38-8D71-3C32C7332799}" type="presParOf" srcId="{7EB714FA-3B79-44F4-B54B-64DDC2FCCE9D}" destId="{24B48A4D-0126-4C92-9B60-9A383761956A}" srcOrd="0" destOrd="0" presId="urn:microsoft.com/office/officeart/2005/8/layout/hierarchy2"/>
    <dgm:cxn modelId="{918D8934-80C7-4E83-8B26-D57F4869CB5F}" type="presParOf" srcId="{7EB714FA-3B79-44F4-B54B-64DDC2FCCE9D}" destId="{E9DE4B1D-39E1-4A82-A44A-01A301D25C1C}" srcOrd="1" destOrd="0" presId="urn:microsoft.com/office/officeart/2005/8/layout/hierarchy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89FD49-70AE-4AFC-8B2A-F46AB868ECD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34D0DC-0F1B-41CB-B273-0A84149B6757}">
      <dgm:prSet phldrT="[Текст]" custT="1"/>
      <dgm:spPr/>
      <dgm:t>
        <a:bodyPr/>
        <a:lstStyle/>
        <a:p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Қазіргі таңда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НОБД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– 3567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оқушы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50DE3943-9E8F-4ADA-8713-E56154C08769}" type="parTrans" cxnId="{32FB6CF4-CA12-45D4-83F0-6D84DBC5EDFA}">
      <dgm:prSet/>
      <dgm:spPr/>
      <dgm:t>
        <a:bodyPr/>
        <a:lstStyle/>
        <a:p>
          <a:endParaRPr lang="ru-RU"/>
        </a:p>
      </dgm:t>
    </dgm:pt>
    <dgm:pt modelId="{9E04A8E9-85F6-4F43-AC6F-D9F99E56C4BD}" type="sibTrans" cxnId="{32FB6CF4-CA12-45D4-83F0-6D84DBC5EDFA}">
      <dgm:prSet/>
      <dgm:spPr/>
      <dgm:t>
        <a:bodyPr/>
        <a:lstStyle/>
        <a:p>
          <a:endParaRPr lang="ru-RU"/>
        </a:p>
      </dgm:t>
    </dgm:pt>
    <dgm:pt modelId="{06A03AC0-A184-4670-9AA3-440735F71581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endParaRPr lang="kk-KZ" sz="14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kk-KZ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Ұл балалар – 1787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ru-RU" sz="14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2E3FDC-50E7-419F-B8C8-A96181E2AA01}" type="parTrans" cxnId="{99131232-0F18-4EEA-9DA8-7BBCE9C541AE}">
      <dgm:prSet/>
      <dgm:spPr/>
      <dgm:t>
        <a:bodyPr/>
        <a:lstStyle/>
        <a:p>
          <a:endParaRPr lang="ru-RU"/>
        </a:p>
      </dgm:t>
    </dgm:pt>
    <dgm:pt modelId="{B2D33F73-D81F-4209-B8A9-8CE4922EBEFD}" type="sibTrans" cxnId="{99131232-0F18-4EEA-9DA8-7BBCE9C541AE}">
      <dgm:prSet/>
      <dgm:spPr/>
      <dgm:t>
        <a:bodyPr/>
        <a:lstStyle/>
        <a:p>
          <a:endParaRPr lang="ru-RU"/>
        </a:p>
      </dgm:t>
    </dgm:pt>
    <dgm:pt modelId="{EDD949B6-FED6-4AA7-AE3A-E12ECDD56CE5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Қыз балалар</a:t>
          </a: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1780 </a:t>
          </a:r>
        </a:p>
      </dgm:t>
    </dgm:pt>
    <dgm:pt modelId="{F8E023F7-5009-4163-9814-8848933B1C52}" type="parTrans" cxnId="{78EB24E6-103F-4187-91F2-818DF3B4E4EA}">
      <dgm:prSet/>
      <dgm:spPr/>
      <dgm:t>
        <a:bodyPr/>
        <a:lstStyle/>
        <a:p>
          <a:endParaRPr lang="ru-RU"/>
        </a:p>
      </dgm:t>
    </dgm:pt>
    <dgm:pt modelId="{5EAB510E-A94E-49EA-B7D6-AC33C1E217D4}" type="sibTrans" cxnId="{78EB24E6-103F-4187-91F2-818DF3B4E4EA}">
      <dgm:prSet/>
      <dgm:spPr/>
      <dgm:t>
        <a:bodyPr/>
        <a:lstStyle/>
        <a:p>
          <a:endParaRPr lang="ru-RU"/>
        </a:p>
      </dgm:t>
    </dgm:pt>
    <dgm:pt modelId="{02F1F5BC-FCFA-4B1E-BA82-8170CA8EDA57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 </a:t>
          </a:r>
          <a:r>
            <a:rPr lang="ru-RU" sz="1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ауысым</a:t>
          </a: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1787 </a:t>
          </a:r>
          <a:r>
            <a:rPr lang="ru-RU" sz="1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оқушы</a:t>
          </a:r>
          <a:endParaRPr lang="ru-RU" sz="14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CA195F-91C2-4A10-A07B-48C432C1C1DF}" type="parTrans" cxnId="{A111FC64-782A-4C33-B4EA-1683FD45A045}">
      <dgm:prSet/>
      <dgm:spPr/>
      <dgm:t>
        <a:bodyPr/>
        <a:lstStyle/>
        <a:p>
          <a:endParaRPr lang="ru-RU"/>
        </a:p>
      </dgm:t>
    </dgm:pt>
    <dgm:pt modelId="{BFAE9E9A-4BB5-4327-9927-0D99363A76B2}" type="sibTrans" cxnId="{A111FC64-782A-4C33-B4EA-1683FD45A045}">
      <dgm:prSet/>
      <dgm:spPr/>
      <dgm:t>
        <a:bodyPr/>
        <a:lstStyle/>
        <a:p>
          <a:endParaRPr lang="ru-RU"/>
        </a:p>
      </dgm:t>
    </dgm:pt>
    <dgm:pt modelId="{D10E77F1-0784-4301-AE2F-C913B9AFDBB4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kk-KZ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ІІ</a:t>
          </a:r>
          <a:r>
            <a:rPr lang="kk-KZ" sz="1400" b="1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ауысым бойынша – 1780 оқушы</a:t>
          </a:r>
          <a:endParaRPr lang="ru-RU" sz="1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10AE47-C47B-46E1-AB0D-3BF59AA4D0E0}" type="parTrans" cxnId="{68F051C1-9391-41A7-B261-1C43E1E29A53}">
      <dgm:prSet/>
      <dgm:spPr/>
      <dgm:t>
        <a:bodyPr/>
        <a:lstStyle/>
        <a:p>
          <a:endParaRPr lang="ru-RU"/>
        </a:p>
      </dgm:t>
    </dgm:pt>
    <dgm:pt modelId="{327A01F9-5271-4CE9-B4FF-660C797CC76C}" type="sibTrans" cxnId="{68F051C1-9391-41A7-B261-1C43E1E29A53}">
      <dgm:prSet/>
      <dgm:spPr/>
      <dgm:t>
        <a:bodyPr/>
        <a:lstStyle/>
        <a:p>
          <a:endParaRPr lang="ru-RU"/>
        </a:p>
      </dgm:t>
    </dgm:pt>
    <dgm:pt modelId="{FD6CACF7-D69B-4422-98C5-19036DCE63FF}" type="pres">
      <dgm:prSet presAssocID="{AD89FD49-70AE-4AFC-8B2A-F46AB868ECD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D22906-D720-44A5-828F-A9E8C006C925}" type="pres">
      <dgm:prSet presAssocID="{AD89FD49-70AE-4AFC-8B2A-F46AB868ECDC}" presName="matrix" presStyleCnt="0"/>
      <dgm:spPr/>
      <dgm:t>
        <a:bodyPr/>
        <a:lstStyle/>
        <a:p>
          <a:endParaRPr lang="ru-RU"/>
        </a:p>
      </dgm:t>
    </dgm:pt>
    <dgm:pt modelId="{4CF44769-6CAC-4ED8-BE5B-31ECDCFCF4B0}" type="pres">
      <dgm:prSet presAssocID="{AD89FD49-70AE-4AFC-8B2A-F46AB868ECDC}" presName="tile1" presStyleLbl="node1" presStyleIdx="0" presStyleCnt="4"/>
      <dgm:spPr/>
      <dgm:t>
        <a:bodyPr/>
        <a:lstStyle/>
        <a:p>
          <a:endParaRPr lang="ru-RU"/>
        </a:p>
      </dgm:t>
    </dgm:pt>
    <dgm:pt modelId="{F9A9F7FB-0776-447C-B7C9-5412E15653EC}" type="pres">
      <dgm:prSet presAssocID="{AD89FD49-70AE-4AFC-8B2A-F46AB868ECD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D6D6F8-3828-404F-8AA1-84CF346C59F6}" type="pres">
      <dgm:prSet presAssocID="{AD89FD49-70AE-4AFC-8B2A-F46AB868ECDC}" presName="tile2" presStyleLbl="node1" presStyleIdx="1" presStyleCnt="4"/>
      <dgm:spPr/>
      <dgm:t>
        <a:bodyPr/>
        <a:lstStyle/>
        <a:p>
          <a:endParaRPr lang="ru-RU"/>
        </a:p>
      </dgm:t>
    </dgm:pt>
    <dgm:pt modelId="{839D38F3-EE78-482C-8C88-2C19D81FEB64}" type="pres">
      <dgm:prSet presAssocID="{AD89FD49-70AE-4AFC-8B2A-F46AB868ECD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E27A46-FA83-492C-B1DD-9533AB4176F1}" type="pres">
      <dgm:prSet presAssocID="{AD89FD49-70AE-4AFC-8B2A-F46AB868ECDC}" presName="tile3" presStyleLbl="node1" presStyleIdx="2" presStyleCnt="4"/>
      <dgm:spPr/>
      <dgm:t>
        <a:bodyPr/>
        <a:lstStyle/>
        <a:p>
          <a:endParaRPr lang="ru-RU"/>
        </a:p>
      </dgm:t>
    </dgm:pt>
    <dgm:pt modelId="{19BE8E02-3EE7-4AD0-B17A-98AE59DFF0E1}" type="pres">
      <dgm:prSet presAssocID="{AD89FD49-70AE-4AFC-8B2A-F46AB868ECD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60DDC5-4754-418E-8193-146DCBF59336}" type="pres">
      <dgm:prSet presAssocID="{AD89FD49-70AE-4AFC-8B2A-F46AB868ECDC}" presName="tile4" presStyleLbl="node1" presStyleIdx="3" presStyleCnt="4"/>
      <dgm:spPr/>
      <dgm:t>
        <a:bodyPr/>
        <a:lstStyle/>
        <a:p>
          <a:endParaRPr lang="ru-RU"/>
        </a:p>
      </dgm:t>
    </dgm:pt>
    <dgm:pt modelId="{D2963A29-9708-4819-8550-EF8F3800425A}" type="pres">
      <dgm:prSet presAssocID="{AD89FD49-70AE-4AFC-8B2A-F46AB868ECD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E109F-7894-4520-A194-ADD8EEEAB120}" type="pres">
      <dgm:prSet presAssocID="{AD89FD49-70AE-4AFC-8B2A-F46AB868ECDC}" presName="centerTile" presStyleLbl="fgShp" presStyleIdx="0" presStyleCnt="1" custScaleX="165064" custScaleY="138643" custLinFactNeighborX="-1402" custLinFactNeighborY="398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278AB6F1-75E5-4A65-A59E-4A2F1B9E5310}" type="presOf" srcId="{D10E77F1-0784-4301-AE2F-C913B9AFDBB4}" destId="{AC60DDC5-4754-418E-8193-146DCBF59336}" srcOrd="0" destOrd="0" presId="urn:microsoft.com/office/officeart/2005/8/layout/matrix1"/>
    <dgm:cxn modelId="{15FF4580-52C8-4C36-9DCE-32F04B315328}" type="presOf" srcId="{D10E77F1-0784-4301-AE2F-C913B9AFDBB4}" destId="{D2963A29-9708-4819-8550-EF8F3800425A}" srcOrd="1" destOrd="0" presId="urn:microsoft.com/office/officeart/2005/8/layout/matrix1"/>
    <dgm:cxn modelId="{A971E035-93D1-496C-83F9-E0A37B20CFD8}" type="presOf" srcId="{06A03AC0-A184-4670-9AA3-440735F71581}" destId="{F9A9F7FB-0776-447C-B7C9-5412E15653EC}" srcOrd="1" destOrd="0" presId="urn:microsoft.com/office/officeart/2005/8/layout/matrix1"/>
    <dgm:cxn modelId="{07A07E89-D9E2-45EB-874B-0C0D643365DE}" type="presOf" srcId="{EDD949B6-FED6-4AA7-AE3A-E12ECDD56CE5}" destId="{839D38F3-EE78-482C-8C88-2C19D81FEB64}" srcOrd="1" destOrd="0" presId="urn:microsoft.com/office/officeart/2005/8/layout/matrix1"/>
    <dgm:cxn modelId="{BDF0E35B-6FF6-4AF8-A216-6263026670EE}" type="presOf" srcId="{02F1F5BC-FCFA-4B1E-BA82-8170CA8EDA57}" destId="{82E27A46-FA83-492C-B1DD-9533AB4176F1}" srcOrd="0" destOrd="0" presId="urn:microsoft.com/office/officeart/2005/8/layout/matrix1"/>
    <dgm:cxn modelId="{5EB238A5-402B-49A3-9757-9D7EF2078A53}" type="presOf" srcId="{06A03AC0-A184-4670-9AA3-440735F71581}" destId="{4CF44769-6CAC-4ED8-BE5B-31ECDCFCF4B0}" srcOrd="0" destOrd="0" presId="urn:microsoft.com/office/officeart/2005/8/layout/matrix1"/>
    <dgm:cxn modelId="{78EB24E6-103F-4187-91F2-818DF3B4E4EA}" srcId="{FC34D0DC-0F1B-41CB-B273-0A84149B6757}" destId="{EDD949B6-FED6-4AA7-AE3A-E12ECDD56CE5}" srcOrd="1" destOrd="0" parTransId="{F8E023F7-5009-4163-9814-8848933B1C52}" sibTransId="{5EAB510E-A94E-49EA-B7D6-AC33C1E217D4}"/>
    <dgm:cxn modelId="{99131232-0F18-4EEA-9DA8-7BBCE9C541AE}" srcId="{FC34D0DC-0F1B-41CB-B273-0A84149B6757}" destId="{06A03AC0-A184-4670-9AA3-440735F71581}" srcOrd="0" destOrd="0" parTransId="{3F2E3FDC-50E7-419F-B8C8-A96181E2AA01}" sibTransId="{B2D33F73-D81F-4209-B8A9-8CE4922EBEFD}"/>
    <dgm:cxn modelId="{32FB6CF4-CA12-45D4-83F0-6D84DBC5EDFA}" srcId="{AD89FD49-70AE-4AFC-8B2A-F46AB868ECDC}" destId="{FC34D0DC-0F1B-41CB-B273-0A84149B6757}" srcOrd="0" destOrd="0" parTransId="{50DE3943-9E8F-4ADA-8713-E56154C08769}" sibTransId="{9E04A8E9-85F6-4F43-AC6F-D9F99E56C4BD}"/>
    <dgm:cxn modelId="{C7B0D5C5-B905-4A2B-8343-5F07C1480EBB}" type="presOf" srcId="{EDD949B6-FED6-4AA7-AE3A-E12ECDD56CE5}" destId="{E1D6D6F8-3828-404F-8AA1-84CF346C59F6}" srcOrd="0" destOrd="0" presId="urn:microsoft.com/office/officeart/2005/8/layout/matrix1"/>
    <dgm:cxn modelId="{A111FC64-782A-4C33-B4EA-1683FD45A045}" srcId="{FC34D0DC-0F1B-41CB-B273-0A84149B6757}" destId="{02F1F5BC-FCFA-4B1E-BA82-8170CA8EDA57}" srcOrd="2" destOrd="0" parTransId="{9BCA195F-91C2-4A10-A07B-48C432C1C1DF}" sibTransId="{BFAE9E9A-4BB5-4327-9927-0D99363A76B2}"/>
    <dgm:cxn modelId="{34FBDDF9-DB4D-4B98-A53B-A5F4D99C2E8A}" type="presOf" srcId="{AD89FD49-70AE-4AFC-8B2A-F46AB868ECDC}" destId="{FD6CACF7-D69B-4422-98C5-19036DCE63FF}" srcOrd="0" destOrd="0" presId="urn:microsoft.com/office/officeart/2005/8/layout/matrix1"/>
    <dgm:cxn modelId="{BDC8D13A-A018-4BEC-A33D-79CDD7732A3E}" type="presOf" srcId="{FC34D0DC-0F1B-41CB-B273-0A84149B6757}" destId="{A01E109F-7894-4520-A194-ADD8EEEAB120}" srcOrd="0" destOrd="0" presId="urn:microsoft.com/office/officeart/2005/8/layout/matrix1"/>
    <dgm:cxn modelId="{68F051C1-9391-41A7-B261-1C43E1E29A53}" srcId="{FC34D0DC-0F1B-41CB-B273-0A84149B6757}" destId="{D10E77F1-0784-4301-AE2F-C913B9AFDBB4}" srcOrd="3" destOrd="0" parTransId="{F710AE47-C47B-46E1-AB0D-3BF59AA4D0E0}" sibTransId="{327A01F9-5271-4CE9-B4FF-660C797CC76C}"/>
    <dgm:cxn modelId="{6DA79ED0-4560-4E6F-B3AE-2E846F78E913}" type="presOf" srcId="{02F1F5BC-FCFA-4B1E-BA82-8170CA8EDA57}" destId="{19BE8E02-3EE7-4AD0-B17A-98AE59DFF0E1}" srcOrd="1" destOrd="0" presId="urn:microsoft.com/office/officeart/2005/8/layout/matrix1"/>
    <dgm:cxn modelId="{458B5488-3618-4496-8583-9315D4BA81C7}" type="presParOf" srcId="{FD6CACF7-D69B-4422-98C5-19036DCE63FF}" destId="{96D22906-D720-44A5-828F-A9E8C006C925}" srcOrd="0" destOrd="0" presId="urn:microsoft.com/office/officeart/2005/8/layout/matrix1"/>
    <dgm:cxn modelId="{448A4C3B-ACB6-4CB4-8511-291E5BB375D2}" type="presParOf" srcId="{96D22906-D720-44A5-828F-A9E8C006C925}" destId="{4CF44769-6CAC-4ED8-BE5B-31ECDCFCF4B0}" srcOrd="0" destOrd="0" presId="urn:microsoft.com/office/officeart/2005/8/layout/matrix1"/>
    <dgm:cxn modelId="{49D0FB9E-6A56-4248-B7DA-5132758F43A9}" type="presParOf" srcId="{96D22906-D720-44A5-828F-A9E8C006C925}" destId="{F9A9F7FB-0776-447C-B7C9-5412E15653EC}" srcOrd="1" destOrd="0" presId="urn:microsoft.com/office/officeart/2005/8/layout/matrix1"/>
    <dgm:cxn modelId="{3B43D224-E6DF-4481-AA26-1FD8ED67285D}" type="presParOf" srcId="{96D22906-D720-44A5-828F-A9E8C006C925}" destId="{E1D6D6F8-3828-404F-8AA1-84CF346C59F6}" srcOrd="2" destOrd="0" presId="urn:microsoft.com/office/officeart/2005/8/layout/matrix1"/>
    <dgm:cxn modelId="{B48DE1EA-7049-4FF0-900B-50970C03A2D4}" type="presParOf" srcId="{96D22906-D720-44A5-828F-A9E8C006C925}" destId="{839D38F3-EE78-482C-8C88-2C19D81FEB64}" srcOrd="3" destOrd="0" presId="urn:microsoft.com/office/officeart/2005/8/layout/matrix1"/>
    <dgm:cxn modelId="{AA5E14E9-70DD-4395-886C-5B7EB5081222}" type="presParOf" srcId="{96D22906-D720-44A5-828F-A9E8C006C925}" destId="{82E27A46-FA83-492C-B1DD-9533AB4176F1}" srcOrd="4" destOrd="0" presId="urn:microsoft.com/office/officeart/2005/8/layout/matrix1"/>
    <dgm:cxn modelId="{2A40B371-7DD9-4D6E-BD2C-A0C013D57F62}" type="presParOf" srcId="{96D22906-D720-44A5-828F-A9E8C006C925}" destId="{19BE8E02-3EE7-4AD0-B17A-98AE59DFF0E1}" srcOrd="5" destOrd="0" presId="urn:microsoft.com/office/officeart/2005/8/layout/matrix1"/>
    <dgm:cxn modelId="{D49ACC7E-25C6-411A-9B88-476A3E2A0BBA}" type="presParOf" srcId="{96D22906-D720-44A5-828F-A9E8C006C925}" destId="{AC60DDC5-4754-418E-8193-146DCBF59336}" srcOrd="6" destOrd="0" presId="urn:microsoft.com/office/officeart/2005/8/layout/matrix1"/>
    <dgm:cxn modelId="{6DE3F714-1576-4D8F-AB30-1A2AD4899108}" type="presParOf" srcId="{96D22906-D720-44A5-828F-A9E8C006C925}" destId="{D2963A29-9708-4819-8550-EF8F3800425A}" srcOrd="7" destOrd="0" presId="urn:microsoft.com/office/officeart/2005/8/layout/matrix1"/>
    <dgm:cxn modelId="{F33C6D02-82EE-4761-A773-3CEA7191B190}" type="presParOf" srcId="{FD6CACF7-D69B-4422-98C5-19036DCE63FF}" destId="{A01E109F-7894-4520-A194-ADD8EEEAB120}" srcOrd="1" destOrd="0" presId="urn:microsoft.com/office/officeart/2005/8/layout/matrix1"/>
  </dgm:cxnLst>
  <dgm:bg/>
  <dgm:whole>
    <a:ln>
      <a:solidFill>
        <a:schemeClr val="accent1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6BCFE80-0DB9-47A2-82FC-817E409A64AD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F7083A-E887-4F9F-8D0B-3048EFE8F571}">
      <dgm:prSet phldrT="[Текст]" custT="1"/>
      <dgm:spPr/>
      <dgm:t>
        <a:bodyPr/>
        <a:lstStyle/>
        <a:p>
          <a:r>
            <a:rPr lang="kk-K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Мектеп алды даярлық тобы</a:t>
          </a:r>
          <a:endParaRPr lang="en-US" sz="1400" dirty="0" smtClean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kk-K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166</a:t>
          </a:r>
          <a:r>
            <a:rPr lang="en-US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оқушы</a:t>
          </a:r>
          <a:endParaRPr lang="ru-RU" sz="1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7470A4-7214-4D7E-BEB1-7EBB3DDF05B5}" type="parTrans" cxnId="{00C96F0D-ABEF-4D5C-A452-CDED3C919289}">
      <dgm:prSet/>
      <dgm:spPr/>
      <dgm:t>
        <a:bodyPr/>
        <a:lstStyle/>
        <a:p>
          <a:endParaRPr lang="ru-RU"/>
        </a:p>
      </dgm:t>
    </dgm:pt>
    <dgm:pt modelId="{BE567D35-AEB0-4FF6-BE21-A79C4294BB74}" type="sibTrans" cxnId="{00C96F0D-ABEF-4D5C-A452-CDED3C919289}">
      <dgm:prSet/>
      <dgm:spPr/>
      <dgm:t>
        <a:bodyPr/>
        <a:lstStyle/>
        <a:p>
          <a:endParaRPr lang="ru-RU"/>
        </a:p>
      </dgm:t>
    </dgm:pt>
    <dgm:pt modelId="{3EEB52BE-F133-4444-8715-5F9921D78A1A}">
      <dgm:prSet phldrT="[Текст]"/>
      <dgm:spPr/>
      <dgm:t>
        <a:bodyPr/>
        <a:lstStyle/>
        <a:p>
          <a:r>
            <a:rPr lang="kk-KZ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 «А»  </a:t>
          </a:r>
        </a:p>
        <a:p>
          <a:r>
            <a:rPr lang="kk-KZ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 оқушы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24A18D-60FF-433D-87AD-CBE6A34D9A4D}" type="parTrans" cxnId="{C2DB07AC-5870-43C0-A6D9-F26AFBEA0146}">
      <dgm:prSet/>
      <dgm:spPr/>
      <dgm:t>
        <a:bodyPr/>
        <a:lstStyle/>
        <a:p>
          <a:endParaRPr lang="ru-RU"/>
        </a:p>
      </dgm:t>
    </dgm:pt>
    <dgm:pt modelId="{FAD7C0B9-5426-4F18-8440-99EA36614E3B}" type="sibTrans" cxnId="{C2DB07AC-5870-43C0-A6D9-F26AFBEA0146}">
      <dgm:prSet/>
      <dgm:spPr/>
      <dgm:t>
        <a:bodyPr/>
        <a:lstStyle/>
        <a:p>
          <a:endParaRPr lang="ru-RU"/>
        </a:p>
      </dgm:t>
    </dgm:pt>
    <dgm:pt modelId="{39945515-3979-40CD-A586-2DDCC0121321}">
      <dgm:prSet phldrT="[Текст]"/>
      <dgm:spPr/>
      <dgm:t>
        <a:bodyPr/>
        <a:lstStyle/>
        <a:p>
          <a:r>
            <a:rPr lang="kk-KZ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 «Ғ» </a:t>
          </a:r>
        </a:p>
        <a:p>
          <a:r>
            <a:rPr lang="kk-KZ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 оқушы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785AF9-68AF-4CBD-940C-8AF8B90E9EEF}" type="parTrans" cxnId="{21173CC7-2B92-46F1-8CD7-36698BDEE25F}">
      <dgm:prSet/>
      <dgm:spPr/>
      <dgm:t>
        <a:bodyPr/>
        <a:lstStyle/>
        <a:p>
          <a:endParaRPr lang="ru-RU"/>
        </a:p>
      </dgm:t>
    </dgm:pt>
    <dgm:pt modelId="{32449F9D-C955-44AC-95CB-E3ABECA589AD}" type="sibTrans" cxnId="{21173CC7-2B92-46F1-8CD7-36698BDEE25F}">
      <dgm:prSet/>
      <dgm:spPr/>
      <dgm:t>
        <a:bodyPr/>
        <a:lstStyle/>
        <a:p>
          <a:endParaRPr lang="ru-RU"/>
        </a:p>
      </dgm:t>
    </dgm:pt>
    <dgm:pt modelId="{B60C059E-1178-49AF-89CC-21D2C837B893}">
      <dgm:prSet phldrT="[Текст]"/>
      <dgm:spPr/>
      <dgm:t>
        <a:bodyPr/>
        <a:lstStyle/>
        <a:p>
          <a:r>
            <a:rPr lang="kk-KZ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 «Ә» </a:t>
          </a:r>
        </a:p>
        <a:p>
          <a:r>
            <a:rPr lang="kk-KZ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 оқушы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58CE84-A07A-40D7-B530-DCF8AE6F89D1}" type="parTrans" cxnId="{40C1D2CA-157B-4BC8-A844-3277022691ED}">
      <dgm:prSet/>
      <dgm:spPr/>
      <dgm:t>
        <a:bodyPr/>
        <a:lstStyle/>
        <a:p>
          <a:endParaRPr lang="ru-RU"/>
        </a:p>
      </dgm:t>
    </dgm:pt>
    <dgm:pt modelId="{2631D5DF-1989-4101-9AD9-B17F750C90F7}" type="sibTrans" cxnId="{40C1D2CA-157B-4BC8-A844-3277022691ED}">
      <dgm:prSet/>
      <dgm:spPr/>
      <dgm:t>
        <a:bodyPr/>
        <a:lstStyle/>
        <a:p>
          <a:endParaRPr lang="ru-RU"/>
        </a:p>
      </dgm:t>
    </dgm:pt>
    <dgm:pt modelId="{0E641451-3520-4A03-A009-D98376ACE6B8}">
      <dgm:prSet phldrT="[Текст]"/>
      <dgm:spPr/>
      <dgm:t>
        <a:bodyPr/>
        <a:lstStyle/>
        <a:p>
          <a:r>
            <a:rPr lang="kk-KZ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</a:t>
          </a:r>
          <a:r>
            <a:rPr lang="kk-KZ" baseline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«Д» </a:t>
          </a:r>
        </a:p>
        <a:p>
          <a:r>
            <a:rPr lang="kk-KZ" baseline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 оқушы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257460-5DF4-4AA7-91A4-F1DC0D614B50}" type="parTrans" cxnId="{986585BB-935B-4A5E-B5CA-989DF77FA466}">
      <dgm:prSet/>
      <dgm:spPr/>
      <dgm:t>
        <a:bodyPr/>
        <a:lstStyle/>
        <a:p>
          <a:endParaRPr lang="ru-RU"/>
        </a:p>
      </dgm:t>
    </dgm:pt>
    <dgm:pt modelId="{65775427-9E2B-4DEB-8E8D-E313122E3BEB}" type="sibTrans" cxnId="{986585BB-935B-4A5E-B5CA-989DF77FA466}">
      <dgm:prSet/>
      <dgm:spPr/>
      <dgm:t>
        <a:bodyPr/>
        <a:lstStyle/>
        <a:p>
          <a:endParaRPr lang="ru-RU"/>
        </a:p>
      </dgm:t>
    </dgm:pt>
    <dgm:pt modelId="{2F2459A3-846B-4D37-8809-5A3FF3C95736}">
      <dgm:prSet phldrT="[Текст]"/>
      <dgm:spPr/>
      <dgm:t>
        <a:bodyPr/>
        <a:lstStyle/>
        <a:p>
          <a:r>
            <a:rPr lang="kk-KZ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 «Б» </a:t>
          </a:r>
        </a:p>
        <a:p>
          <a:r>
            <a:rPr lang="kk-KZ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 оқушы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E83306-F11E-4B18-A1C2-DA6D5918A944}" type="parTrans" cxnId="{8B44EB4B-22E6-48E2-8923-77EC30354377}">
      <dgm:prSet/>
      <dgm:spPr/>
      <dgm:t>
        <a:bodyPr/>
        <a:lstStyle/>
        <a:p>
          <a:endParaRPr lang="ru-RU"/>
        </a:p>
      </dgm:t>
    </dgm:pt>
    <dgm:pt modelId="{D224EE3E-2F75-4BA3-B733-4BD0C24E453E}" type="sibTrans" cxnId="{8B44EB4B-22E6-48E2-8923-77EC30354377}">
      <dgm:prSet/>
      <dgm:spPr/>
      <dgm:t>
        <a:bodyPr/>
        <a:lstStyle/>
        <a:p>
          <a:endParaRPr lang="ru-RU"/>
        </a:p>
      </dgm:t>
    </dgm:pt>
    <dgm:pt modelId="{587071EB-D158-4906-BC5D-5672195138E4}">
      <dgm:prSet phldrT="[Текст]"/>
      <dgm:spPr/>
      <dgm:t>
        <a:bodyPr/>
        <a:lstStyle/>
        <a:p>
          <a:r>
            <a:rPr lang="kk-KZ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</a:t>
          </a:r>
          <a:r>
            <a:rPr lang="kk-KZ" baseline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«Е»</a:t>
          </a:r>
        </a:p>
        <a:p>
          <a:r>
            <a:rPr lang="kk-KZ" baseline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 оқушы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F0C5B7-356F-421C-8090-170426985B2F}" type="parTrans" cxnId="{B78E0808-B785-4F59-94E1-2A6AD1DBDBD5}">
      <dgm:prSet/>
      <dgm:spPr/>
      <dgm:t>
        <a:bodyPr/>
        <a:lstStyle/>
        <a:p>
          <a:endParaRPr lang="ru-RU"/>
        </a:p>
      </dgm:t>
    </dgm:pt>
    <dgm:pt modelId="{1DF2270D-64FB-4BEB-855F-A85388B303A9}" type="sibTrans" cxnId="{B78E0808-B785-4F59-94E1-2A6AD1DBDBD5}">
      <dgm:prSet/>
      <dgm:spPr/>
      <dgm:t>
        <a:bodyPr/>
        <a:lstStyle/>
        <a:p>
          <a:endParaRPr lang="ru-RU"/>
        </a:p>
      </dgm:t>
    </dgm:pt>
    <dgm:pt modelId="{07184601-5B40-4B0A-9B04-A68707EA0CE4}">
      <dgm:prSet phldrT="[Текст]"/>
      <dgm:spPr/>
      <dgm:t>
        <a:bodyPr/>
        <a:lstStyle/>
        <a:p>
          <a:r>
            <a:rPr lang="kk-KZ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 «В» </a:t>
          </a:r>
        </a:p>
        <a:p>
          <a:r>
            <a:rPr lang="kk-KZ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 оқушы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A3A954-01D3-4F77-9A82-48B37A9EE12C}" type="parTrans" cxnId="{7491A829-93A6-47B2-8CF8-150D62D15DE0}">
      <dgm:prSet/>
      <dgm:spPr/>
      <dgm:t>
        <a:bodyPr/>
        <a:lstStyle/>
        <a:p>
          <a:endParaRPr lang="ru-RU"/>
        </a:p>
      </dgm:t>
    </dgm:pt>
    <dgm:pt modelId="{DC9F7D38-16D0-41C3-99B4-0209AD838BB7}" type="sibTrans" cxnId="{7491A829-93A6-47B2-8CF8-150D62D15DE0}">
      <dgm:prSet/>
      <dgm:spPr/>
      <dgm:t>
        <a:bodyPr/>
        <a:lstStyle/>
        <a:p>
          <a:endParaRPr lang="ru-RU"/>
        </a:p>
      </dgm:t>
    </dgm:pt>
    <dgm:pt modelId="{95932AB1-0B05-423B-A44D-A5C477216324}">
      <dgm:prSet phldrT="[Текст]"/>
      <dgm:spPr/>
      <dgm:t>
        <a:bodyPr/>
        <a:lstStyle/>
        <a:p>
          <a:r>
            <a:rPr lang="kk-KZ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</a:t>
          </a:r>
          <a:r>
            <a:rPr lang="kk-KZ" baseline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«Ж» </a:t>
          </a:r>
        </a:p>
        <a:p>
          <a:r>
            <a:rPr lang="kk-KZ" baseline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 оқушы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00CAE9-6F7A-4009-8F09-98FBFADAEB14}" type="parTrans" cxnId="{D77DD7CB-887B-4A83-94D9-A788888EB4E4}">
      <dgm:prSet/>
      <dgm:spPr/>
      <dgm:t>
        <a:bodyPr/>
        <a:lstStyle/>
        <a:p>
          <a:endParaRPr lang="ru-RU"/>
        </a:p>
      </dgm:t>
    </dgm:pt>
    <dgm:pt modelId="{734272D5-75A2-4C90-A7E2-B6F49A0EA3D9}" type="sibTrans" cxnId="{D77DD7CB-887B-4A83-94D9-A788888EB4E4}">
      <dgm:prSet/>
      <dgm:spPr/>
      <dgm:t>
        <a:bodyPr/>
        <a:lstStyle/>
        <a:p>
          <a:endParaRPr lang="ru-RU"/>
        </a:p>
      </dgm:t>
    </dgm:pt>
    <dgm:pt modelId="{5AAACCA7-BC22-4563-A17A-2DAE109B5469}">
      <dgm:prSet phldrT="[Текст]" custT="1"/>
      <dgm:spPr/>
      <dgm:t>
        <a:bodyPr/>
        <a:lstStyle/>
        <a:p>
          <a:r>
            <a:rPr lang="kk-KZ" sz="1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 «Г» </a:t>
          </a:r>
        </a:p>
        <a:p>
          <a:r>
            <a:rPr lang="kk-KZ" sz="1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 оқушы</a:t>
          </a:r>
          <a:endParaRPr lang="ru-RU" sz="11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255602-CF12-4055-9EE6-96657B607C2A}" type="parTrans" cxnId="{B1BB7DF6-7967-4F65-9381-837DDFD1E4FF}">
      <dgm:prSet/>
      <dgm:spPr/>
      <dgm:t>
        <a:bodyPr/>
        <a:lstStyle/>
        <a:p>
          <a:endParaRPr lang="ru-RU"/>
        </a:p>
      </dgm:t>
    </dgm:pt>
    <dgm:pt modelId="{153B9FDF-E8D8-48FF-B1B3-A68D40BDBDEB}" type="sibTrans" cxnId="{B1BB7DF6-7967-4F65-9381-837DDFD1E4FF}">
      <dgm:prSet/>
      <dgm:spPr/>
      <dgm:t>
        <a:bodyPr/>
        <a:lstStyle/>
        <a:p>
          <a:endParaRPr lang="ru-RU"/>
        </a:p>
      </dgm:t>
    </dgm:pt>
    <dgm:pt modelId="{C1B3AEF1-0FFC-4B58-9931-D648B14DA6D3}" type="pres">
      <dgm:prSet presAssocID="{06BCFE80-0DB9-47A2-82FC-817E409A64A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A6861F-473F-4302-AC33-61C9E405DE2F}" type="pres">
      <dgm:prSet presAssocID="{02F7083A-E887-4F9F-8D0B-3048EFE8F571}" presName="hierRoot1" presStyleCnt="0"/>
      <dgm:spPr/>
    </dgm:pt>
    <dgm:pt modelId="{54FA0484-E72D-4ED4-A3F0-0616AD80C277}" type="pres">
      <dgm:prSet presAssocID="{02F7083A-E887-4F9F-8D0B-3048EFE8F571}" presName="composite" presStyleCnt="0"/>
      <dgm:spPr/>
    </dgm:pt>
    <dgm:pt modelId="{B7232027-DFE2-48CA-ABEC-7DD76376A775}" type="pres">
      <dgm:prSet presAssocID="{02F7083A-E887-4F9F-8D0B-3048EFE8F571}" presName="background" presStyleLbl="node0" presStyleIdx="0" presStyleCnt="1"/>
      <dgm:spPr/>
    </dgm:pt>
    <dgm:pt modelId="{1EBDC172-DFDC-4501-80CC-C48E18C8A47C}" type="pres">
      <dgm:prSet presAssocID="{02F7083A-E887-4F9F-8D0B-3048EFE8F571}" presName="text" presStyleLbl="fgAcc0" presStyleIdx="0" presStyleCnt="1" custScaleX="407311" custScaleY="130727" custLinFactNeighborX="18818" custLinFactNeighborY="-945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DF58DA-C228-4CD3-BC15-4C5CA09B8280}" type="pres">
      <dgm:prSet presAssocID="{02F7083A-E887-4F9F-8D0B-3048EFE8F571}" presName="hierChild2" presStyleCnt="0"/>
      <dgm:spPr/>
    </dgm:pt>
    <dgm:pt modelId="{AC57F665-CBDE-4812-B650-5C7DDCB47261}" type="pres">
      <dgm:prSet presAssocID="{C224A18D-60FF-433D-87AD-CBE6A34D9A4D}" presName="Name10" presStyleLbl="parChTrans1D2" presStyleIdx="0" presStyleCnt="9"/>
      <dgm:spPr/>
      <dgm:t>
        <a:bodyPr/>
        <a:lstStyle/>
        <a:p>
          <a:endParaRPr lang="ru-RU"/>
        </a:p>
      </dgm:t>
    </dgm:pt>
    <dgm:pt modelId="{94A8A512-D4F5-4312-90C1-377693EAD0F3}" type="pres">
      <dgm:prSet presAssocID="{3EEB52BE-F133-4444-8715-5F9921D78A1A}" presName="hierRoot2" presStyleCnt="0"/>
      <dgm:spPr/>
    </dgm:pt>
    <dgm:pt modelId="{95FA15A5-FAAA-42B9-A45B-464FE065027C}" type="pres">
      <dgm:prSet presAssocID="{3EEB52BE-F133-4444-8715-5F9921D78A1A}" presName="composite2" presStyleCnt="0"/>
      <dgm:spPr/>
    </dgm:pt>
    <dgm:pt modelId="{3B454277-C559-405F-9402-6EEAA90A5AA2}" type="pres">
      <dgm:prSet presAssocID="{3EEB52BE-F133-4444-8715-5F9921D78A1A}" presName="background2" presStyleLbl="node2" presStyleIdx="0" presStyleCnt="9"/>
      <dgm:spPr/>
    </dgm:pt>
    <dgm:pt modelId="{BA05C146-32C1-4135-9710-CD3855D80637}" type="pres">
      <dgm:prSet presAssocID="{3EEB52BE-F133-4444-8715-5F9921D78A1A}" presName="text2" presStyleLbl="fgAcc2" presStyleIdx="0" presStyleCnt="9" custLinFactNeighborX="-2934" custLinFactNeighborY="-713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32D9D5-0015-4295-9384-36DB7483AA45}" type="pres">
      <dgm:prSet presAssocID="{3EEB52BE-F133-4444-8715-5F9921D78A1A}" presName="hierChild3" presStyleCnt="0"/>
      <dgm:spPr/>
    </dgm:pt>
    <dgm:pt modelId="{6DAFB7B5-B742-4472-826D-2C22513CE1F2}" type="pres">
      <dgm:prSet presAssocID="{68785AF9-68AF-4CBD-940C-8AF8B90E9EEF}" presName="Name10" presStyleLbl="parChTrans1D2" presStyleIdx="1" presStyleCnt="9"/>
      <dgm:spPr/>
      <dgm:t>
        <a:bodyPr/>
        <a:lstStyle/>
        <a:p>
          <a:endParaRPr lang="ru-RU"/>
        </a:p>
      </dgm:t>
    </dgm:pt>
    <dgm:pt modelId="{DD666248-0177-4876-975D-2094D5324FB6}" type="pres">
      <dgm:prSet presAssocID="{39945515-3979-40CD-A586-2DDCC0121321}" presName="hierRoot2" presStyleCnt="0"/>
      <dgm:spPr/>
    </dgm:pt>
    <dgm:pt modelId="{8960A314-9248-4B43-9AED-955450FF452C}" type="pres">
      <dgm:prSet presAssocID="{39945515-3979-40CD-A586-2DDCC0121321}" presName="composite2" presStyleCnt="0"/>
      <dgm:spPr/>
    </dgm:pt>
    <dgm:pt modelId="{3150ACEC-3259-4710-81BD-6A14F054EF8D}" type="pres">
      <dgm:prSet presAssocID="{39945515-3979-40CD-A586-2DDCC0121321}" presName="background2" presStyleLbl="node2" presStyleIdx="1" presStyleCnt="9"/>
      <dgm:spPr/>
    </dgm:pt>
    <dgm:pt modelId="{B5C9553C-EED9-4240-BB20-A12730AD43C9}" type="pres">
      <dgm:prSet presAssocID="{39945515-3979-40CD-A586-2DDCC0121321}" presName="text2" presStyleLbl="fgAcc2" presStyleIdx="1" presStyleCnt="9" custLinFactY="13061" custLinFactNeighborX="-4686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5CDEB0-6737-46DD-9BEB-22F36CF8445F}" type="pres">
      <dgm:prSet presAssocID="{39945515-3979-40CD-A586-2DDCC0121321}" presName="hierChild3" presStyleCnt="0"/>
      <dgm:spPr/>
    </dgm:pt>
    <dgm:pt modelId="{492F6689-3712-4B77-8678-D6478476E39B}" type="pres">
      <dgm:prSet presAssocID="{5D58CE84-A07A-40D7-B530-DCF8AE6F89D1}" presName="Name10" presStyleLbl="parChTrans1D2" presStyleIdx="2" presStyleCnt="9"/>
      <dgm:spPr/>
      <dgm:t>
        <a:bodyPr/>
        <a:lstStyle/>
        <a:p>
          <a:endParaRPr lang="ru-RU"/>
        </a:p>
      </dgm:t>
    </dgm:pt>
    <dgm:pt modelId="{F5E3B440-2070-41A9-B117-242607EA973A}" type="pres">
      <dgm:prSet presAssocID="{B60C059E-1178-49AF-89CC-21D2C837B893}" presName="hierRoot2" presStyleCnt="0"/>
      <dgm:spPr/>
    </dgm:pt>
    <dgm:pt modelId="{CCF1ABC8-F3B6-442B-9A74-6C2630C00DF4}" type="pres">
      <dgm:prSet presAssocID="{B60C059E-1178-49AF-89CC-21D2C837B893}" presName="composite2" presStyleCnt="0"/>
      <dgm:spPr/>
    </dgm:pt>
    <dgm:pt modelId="{9575F195-9E1C-4C49-8930-C2FDB987FAC8}" type="pres">
      <dgm:prSet presAssocID="{B60C059E-1178-49AF-89CC-21D2C837B893}" presName="background2" presStyleLbl="node2" presStyleIdx="2" presStyleCnt="9"/>
      <dgm:spPr/>
    </dgm:pt>
    <dgm:pt modelId="{05E55253-546B-4D6E-8012-81D4D7CBDF11}" type="pres">
      <dgm:prSet presAssocID="{B60C059E-1178-49AF-89CC-21D2C837B893}" presName="text2" presStyleLbl="fgAcc2" presStyleIdx="2" presStyleCnt="9" custLinFactNeighborX="-2934" custLinFactNeighborY="-713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A646A0-3EFA-4D0F-9A44-9CE37D0D23CE}" type="pres">
      <dgm:prSet presAssocID="{B60C059E-1178-49AF-89CC-21D2C837B893}" presName="hierChild3" presStyleCnt="0"/>
      <dgm:spPr/>
    </dgm:pt>
    <dgm:pt modelId="{3D3C62F0-E3E3-4E08-9176-F12452A49C61}" type="pres">
      <dgm:prSet presAssocID="{A6257460-5DF4-4AA7-91A4-F1DC0D614B50}" presName="Name10" presStyleLbl="parChTrans1D2" presStyleIdx="3" presStyleCnt="9"/>
      <dgm:spPr/>
      <dgm:t>
        <a:bodyPr/>
        <a:lstStyle/>
        <a:p>
          <a:endParaRPr lang="ru-RU"/>
        </a:p>
      </dgm:t>
    </dgm:pt>
    <dgm:pt modelId="{CCB72865-2C10-4BDF-A8B5-C48F9C5CB6BB}" type="pres">
      <dgm:prSet presAssocID="{0E641451-3520-4A03-A009-D98376ACE6B8}" presName="hierRoot2" presStyleCnt="0"/>
      <dgm:spPr/>
    </dgm:pt>
    <dgm:pt modelId="{7B560444-71CC-45E7-9662-AD17756A3A07}" type="pres">
      <dgm:prSet presAssocID="{0E641451-3520-4A03-A009-D98376ACE6B8}" presName="composite2" presStyleCnt="0"/>
      <dgm:spPr/>
    </dgm:pt>
    <dgm:pt modelId="{41DCC168-7DB5-4883-B077-E4FCE9548987}" type="pres">
      <dgm:prSet presAssocID="{0E641451-3520-4A03-A009-D98376ACE6B8}" presName="background2" presStyleLbl="node2" presStyleIdx="3" presStyleCnt="9"/>
      <dgm:spPr/>
    </dgm:pt>
    <dgm:pt modelId="{69611258-D899-43BF-8BD9-094166A7D525}" type="pres">
      <dgm:prSet presAssocID="{0E641451-3520-4A03-A009-D98376ACE6B8}" presName="text2" presStyleLbl="fgAcc2" presStyleIdx="3" presStyleCnt="9" custLinFactY="29684" custLinFactNeighborX="588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E61372-C0F0-4931-BC3D-7EA4A55B87EF}" type="pres">
      <dgm:prSet presAssocID="{0E641451-3520-4A03-A009-D98376ACE6B8}" presName="hierChild3" presStyleCnt="0"/>
      <dgm:spPr/>
    </dgm:pt>
    <dgm:pt modelId="{C3B6C88E-583D-479B-9D41-8E34096960BF}" type="pres">
      <dgm:prSet presAssocID="{58E83306-F11E-4B18-A1C2-DA6D5918A944}" presName="Name10" presStyleLbl="parChTrans1D2" presStyleIdx="4" presStyleCnt="9"/>
      <dgm:spPr/>
      <dgm:t>
        <a:bodyPr/>
        <a:lstStyle/>
        <a:p>
          <a:endParaRPr lang="ru-RU"/>
        </a:p>
      </dgm:t>
    </dgm:pt>
    <dgm:pt modelId="{5F7C7B34-1B8C-486A-A90D-0170C16C5532}" type="pres">
      <dgm:prSet presAssocID="{2F2459A3-846B-4D37-8809-5A3FF3C95736}" presName="hierRoot2" presStyleCnt="0"/>
      <dgm:spPr/>
    </dgm:pt>
    <dgm:pt modelId="{1A8439C9-0B7A-4140-A8AA-9A3B74574CC5}" type="pres">
      <dgm:prSet presAssocID="{2F2459A3-846B-4D37-8809-5A3FF3C95736}" presName="composite2" presStyleCnt="0"/>
      <dgm:spPr/>
    </dgm:pt>
    <dgm:pt modelId="{15DF552D-1FE8-4B71-BF23-7367DD078D17}" type="pres">
      <dgm:prSet presAssocID="{2F2459A3-846B-4D37-8809-5A3FF3C95736}" presName="background2" presStyleLbl="node2" presStyleIdx="4" presStyleCnt="9"/>
      <dgm:spPr/>
    </dgm:pt>
    <dgm:pt modelId="{D62B628F-239F-4F25-B3E7-16DFC44FB067}" type="pres">
      <dgm:prSet presAssocID="{2F2459A3-846B-4D37-8809-5A3FF3C95736}" presName="text2" presStyleLbl="fgAcc2" presStyleIdx="4" presStyleCnt="9" custLinFactNeighborX="-2934" custLinFactNeighborY="-713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94700E-1D2B-493D-8BA3-76C06C79DA0C}" type="pres">
      <dgm:prSet presAssocID="{2F2459A3-846B-4D37-8809-5A3FF3C95736}" presName="hierChild3" presStyleCnt="0"/>
      <dgm:spPr/>
    </dgm:pt>
    <dgm:pt modelId="{442FDB5C-A668-43A9-A48B-C3C70D35C886}" type="pres">
      <dgm:prSet presAssocID="{85F0C5B7-356F-421C-8090-170426985B2F}" presName="Name10" presStyleLbl="parChTrans1D2" presStyleIdx="5" presStyleCnt="9"/>
      <dgm:spPr/>
      <dgm:t>
        <a:bodyPr/>
        <a:lstStyle/>
        <a:p>
          <a:endParaRPr lang="ru-RU"/>
        </a:p>
      </dgm:t>
    </dgm:pt>
    <dgm:pt modelId="{448CC869-8D3A-4AA6-836A-6EBAFD7F96F5}" type="pres">
      <dgm:prSet presAssocID="{587071EB-D158-4906-BC5D-5672195138E4}" presName="hierRoot2" presStyleCnt="0"/>
      <dgm:spPr/>
    </dgm:pt>
    <dgm:pt modelId="{0AFB9B58-1956-4AC4-837C-B517C436B003}" type="pres">
      <dgm:prSet presAssocID="{587071EB-D158-4906-BC5D-5672195138E4}" presName="composite2" presStyleCnt="0"/>
      <dgm:spPr/>
    </dgm:pt>
    <dgm:pt modelId="{095EE209-47E6-4531-ADCE-15FF9D5006AC}" type="pres">
      <dgm:prSet presAssocID="{587071EB-D158-4906-BC5D-5672195138E4}" presName="background2" presStyleLbl="node2" presStyleIdx="5" presStyleCnt="9"/>
      <dgm:spPr/>
    </dgm:pt>
    <dgm:pt modelId="{86180F64-9DED-4B2B-B174-3629E29DFD9B}" type="pres">
      <dgm:prSet presAssocID="{587071EB-D158-4906-BC5D-5672195138E4}" presName="text2" presStyleLbl="fgAcc2" presStyleIdx="5" presStyleCnt="9" custLinFactY="28425" custLinFactNeighborX="-15531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B26EB5-AA47-4D7B-955C-8A5D79545621}" type="pres">
      <dgm:prSet presAssocID="{587071EB-D158-4906-BC5D-5672195138E4}" presName="hierChild3" presStyleCnt="0"/>
      <dgm:spPr/>
    </dgm:pt>
    <dgm:pt modelId="{61F51343-EA86-499E-B4FD-8208A2B2D170}" type="pres">
      <dgm:prSet presAssocID="{F2A3A954-01D3-4F77-9A82-48B37A9EE12C}" presName="Name10" presStyleLbl="parChTrans1D2" presStyleIdx="6" presStyleCnt="9"/>
      <dgm:spPr/>
      <dgm:t>
        <a:bodyPr/>
        <a:lstStyle/>
        <a:p>
          <a:endParaRPr lang="ru-RU"/>
        </a:p>
      </dgm:t>
    </dgm:pt>
    <dgm:pt modelId="{AA9D4C73-9CD7-496E-914A-4ADAC555A3A7}" type="pres">
      <dgm:prSet presAssocID="{07184601-5B40-4B0A-9B04-A68707EA0CE4}" presName="hierRoot2" presStyleCnt="0"/>
      <dgm:spPr/>
    </dgm:pt>
    <dgm:pt modelId="{66AAEE3C-E1B6-46B5-8387-41C7B16E3F7C}" type="pres">
      <dgm:prSet presAssocID="{07184601-5B40-4B0A-9B04-A68707EA0CE4}" presName="composite2" presStyleCnt="0"/>
      <dgm:spPr/>
    </dgm:pt>
    <dgm:pt modelId="{4E8F15AA-1D58-47EA-AD9E-3D0249D5EA38}" type="pres">
      <dgm:prSet presAssocID="{07184601-5B40-4B0A-9B04-A68707EA0CE4}" presName="background2" presStyleLbl="node2" presStyleIdx="6" presStyleCnt="9"/>
      <dgm:spPr/>
    </dgm:pt>
    <dgm:pt modelId="{259C9F27-25D2-491E-AB0D-FF6999BCEC67}" type="pres">
      <dgm:prSet presAssocID="{07184601-5B40-4B0A-9B04-A68707EA0CE4}" presName="text2" presStyleLbl="fgAcc2" presStyleIdx="6" presStyleCnt="9" custLinFactNeighborX="-2934" custLinFactNeighborY="-713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97D0BD-EF19-4D19-B7C9-87A0740C779E}" type="pres">
      <dgm:prSet presAssocID="{07184601-5B40-4B0A-9B04-A68707EA0CE4}" presName="hierChild3" presStyleCnt="0"/>
      <dgm:spPr/>
    </dgm:pt>
    <dgm:pt modelId="{59625CCC-CD01-4C7D-B9C5-4F29CA919365}" type="pres">
      <dgm:prSet presAssocID="{2B00CAE9-6F7A-4009-8F09-98FBFADAEB14}" presName="Name10" presStyleLbl="parChTrans1D2" presStyleIdx="7" presStyleCnt="9"/>
      <dgm:spPr/>
      <dgm:t>
        <a:bodyPr/>
        <a:lstStyle/>
        <a:p>
          <a:endParaRPr lang="ru-RU"/>
        </a:p>
      </dgm:t>
    </dgm:pt>
    <dgm:pt modelId="{D664602F-4ECE-4B47-9F13-8881178B0931}" type="pres">
      <dgm:prSet presAssocID="{95932AB1-0B05-423B-A44D-A5C477216324}" presName="hierRoot2" presStyleCnt="0"/>
      <dgm:spPr/>
    </dgm:pt>
    <dgm:pt modelId="{6A9C3C88-A3D8-4FE0-8E29-04710C84BE1F}" type="pres">
      <dgm:prSet presAssocID="{95932AB1-0B05-423B-A44D-A5C477216324}" presName="composite2" presStyleCnt="0"/>
      <dgm:spPr/>
    </dgm:pt>
    <dgm:pt modelId="{846CD201-34F1-46E2-A1EE-5568594594BB}" type="pres">
      <dgm:prSet presAssocID="{95932AB1-0B05-423B-A44D-A5C477216324}" presName="background2" presStyleLbl="node2" presStyleIdx="7" presStyleCnt="9"/>
      <dgm:spPr/>
    </dgm:pt>
    <dgm:pt modelId="{885B25F8-5887-4130-9195-D5AD5E74ACC7}" type="pres">
      <dgm:prSet presAssocID="{95932AB1-0B05-423B-A44D-A5C477216324}" presName="text2" presStyleLbl="fgAcc2" presStyleIdx="7" presStyleCnt="9" custLinFactY="28425" custLinFactNeighborX="3436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EAC7EF-2303-43BF-9592-D754C4D530B6}" type="pres">
      <dgm:prSet presAssocID="{95932AB1-0B05-423B-A44D-A5C477216324}" presName="hierChild3" presStyleCnt="0"/>
      <dgm:spPr/>
    </dgm:pt>
    <dgm:pt modelId="{EB30030D-5186-40E0-85E0-136CE451B610}" type="pres">
      <dgm:prSet presAssocID="{28255602-CF12-4055-9EE6-96657B607C2A}" presName="Name10" presStyleLbl="parChTrans1D2" presStyleIdx="8" presStyleCnt="9"/>
      <dgm:spPr/>
      <dgm:t>
        <a:bodyPr/>
        <a:lstStyle/>
        <a:p>
          <a:endParaRPr lang="ru-RU"/>
        </a:p>
      </dgm:t>
    </dgm:pt>
    <dgm:pt modelId="{A048C3F9-4880-4F98-AF69-8F5D32F5F0B9}" type="pres">
      <dgm:prSet presAssocID="{5AAACCA7-BC22-4563-A17A-2DAE109B5469}" presName="hierRoot2" presStyleCnt="0"/>
      <dgm:spPr/>
    </dgm:pt>
    <dgm:pt modelId="{33A3A751-084C-4742-AAB6-B0A835947905}" type="pres">
      <dgm:prSet presAssocID="{5AAACCA7-BC22-4563-A17A-2DAE109B5469}" presName="composite2" presStyleCnt="0"/>
      <dgm:spPr/>
    </dgm:pt>
    <dgm:pt modelId="{4D99FACF-1D86-4C6E-B39A-47448B349984}" type="pres">
      <dgm:prSet presAssocID="{5AAACCA7-BC22-4563-A17A-2DAE109B5469}" presName="background2" presStyleLbl="node2" presStyleIdx="8" presStyleCnt="9"/>
      <dgm:spPr/>
    </dgm:pt>
    <dgm:pt modelId="{E6AE7006-539C-499B-B938-F29109DD4E82}" type="pres">
      <dgm:prSet presAssocID="{5AAACCA7-BC22-4563-A17A-2DAE109B5469}" presName="text2" presStyleLbl="fgAcc2" presStyleIdx="8" presStyleCnt="9" custLinFactNeighborX="-2934" custLinFactNeighborY="-713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E6094D-5E0C-4B69-8CAC-B0EF8A3C4E39}" type="pres">
      <dgm:prSet presAssocID="{5AAACCA7-BC22-4563-A17A-2DAE109B5469}" presName="hierChild3" presStyleCnt="0"/>
      <dgm:spPr/>
    </dgm:pt>
  </dgm:ptLst>
  <dgm:cxnLst>
    <dgm:cxn modelId="{1DDF7930-3E27-4017-8723-0B517FA0D8F2}" type="presOf" srcId="{85F0C5B7-356F-421C-8090-170426985B2F}" destId="{442FDB5C-A668-43A9-A48B-C3C70D35C886}" srcOrd="0" destOrd="0" presId="urn:microsoft.com/office/officeart/2005/8/layout/hierarchy1"/>
    <dgm:cxn modelId="{72E58C22-3752-4A0E-B17D-E95D2296003F}" type="presOf" srcId="{2B00CAE9-6F7A-4009-8F09-98FBFADAEB14}" destId="{59625CCC-CD01-4C7D-B9C5-4F29CA919365}" srcOrd="0" destOrd="0" presId="urn:microsoft.com/office/officeart/2005/8/layout/hierarchy1"/>
    <dgm:cxn modelId="{7491A829-93A6-47B2-8CF8-150D62D15DE0}" srcId="{02F7083A-E887-4F9F-8D0B-3048EFE8F571}" destId="{07184601-5B40-4B0A-9B04-A68707EA0CE4}" srcOrd="6" destOrd="0" parTransId="{F2A3A954-01D3-4F77-9A82-48B37A9EE12C}" sibTransId="{DC9F7D38-16D0-41C3-99B4-0209AD838BB7}"/>
    <dgm:cxn modelId="{F05FB2B5-2650-400D-B4F6-3D986BA3AAF3}" type="presOf" srcId="{5AAACCA7-BC22-4563-A17A-2DAE109B5469}" destId="{E6AE7006-539C-499B-B938-F29109DD4E82}" srcOrd="0" destOrd="0" presId="urn:microsoft.com/office/officeart/2005/8/layout/hierarchy1"/>
    <dgm:cxn modelId="{73764E11-EA89-47DF-84F6-D813619283F3}" type="presOf" srcId="{3EEB52BE-F133-4444-8715-5F9921D78A1A}" destId="{BA05C146-32C1-4135-9710-CD3855D80637}" srcOrd="0" destOrd="0" presId="urn:microsoft.com/office/officeart/2005/8/layout/hierarchy1"/>
    <dgm:cxn modelId="{5C0838F7-890F-4492-9287-DBC119C61676}" type="presOf" srcId="{02F7083A-E887-4F9F-8D0B-3048EFE8F571}" destId="{1EBDC172-DFDC-4501-80CC-C48E18C8A47C}" srcOrd="0" destOrd="0" presId="urn:microsoft.com/office/officeart/2005/8/layout/hierarchy1"/>
    <dgm:cxn modelId="{40C1D2CA-157B-4BC8-A844-3277022691ED}" srcId="{02F7083A-E887-4F9F-8D0B-3048EFE8F571}" destId="{B60C059E-1178-49AF-89CC-21D2C837B893}" srcOrd="2" destOrd="0" parTransId="{5D58CE84-A07A-40D7-B530-DCF8AE6F89D1}" sibTransId="{2631D5DF-1989-4101-9AD9-B17F750C90F7}"/>
    <dgm:cxn modelId="{5E08720B-4E30-4B26-85A6-933701E88FDA}" type="presOf" srcId="{B60C059E-1178-49AF-89CC-21D2C837B893}" destId="{05E55253-546B-4D6E-8012-81D4D7CBDF11}" srcOrd="0" destOrd="0" presId="urn:microsoft.com/office/officeart/2005/8/layout/hierarchy1"/>
    <dgm:cxn modelId="{015E9A99-FE83-4CDD-A10A-DA25AA081CD2}" type="presOf" srcId="{0E641451-3520-4A03-A009-D98376ACE6B8}" destId="{69611258-D899-43BF-8BD9-094166A7D525}" srcOrd="0" destOrd="0" presId="urn:microsoft.com/office/officeart/2005/8/layout/hierarchy1"/>
    <dgm:cxn modelId="{4DEDADFB-052F-48B8-97D7-FA6030B26075}" type="presOf" srcId="{587071EB-D158-4906-BC5D-5672195138E4}" destId="{86180F64-9DED-4B2B-B174-3629E29DFD9B}" srcOrd="0" destOrd="0" presId="urn:microsoft.com/office/officeart/2005/8/layout/hierarchy1"/>
    <dgm:cxn modelId="{4AF51355-6217-4FC4-BF30-A2A2542ED7A4}" type="presOf" srcId="{5D58CE84-A07A-40D7-B530-DCF8AE6F89D1}" destId="{492F6689-3712-4B77-8678-D6478476E39B}" srcOrd="0" destOrd="0" presId="urn:microsoft.com/office/officeart/2005/8/layout/hierarchy1"/>
    <dgm:cxn modelId="{C2DB07AC-5870-43C0-A6D9-F26AFBEA0146}" srcId="{02F7083A-E887-4F9F-8D0B-3048EFE8F571}" destId="{3EEB52BE-F133-4444-8715-5F9921D78A1A}" srcOrd="0" destOrd="0" parTransId="{C224A18D-60FF-433D-87AD-CBE6A34D9A4D}" sibTransId="{FAD7C0B9-5426-4F18-8440-99EA36614E3B}"/>
    <dgm:cxn modelId="{19161B40-2F24-4C44-8C74-B7D44902A4EB}" type="presOf" srcId="{F2A3A954-01D3-4F77-9A82-48B37A9EE12C}" destId="{61F51343-EA86-499E-B4FD-8208A2B2D170}" srcOrd="0" destOrd="0" presId="urn:microsoft.com/office/officeart/2005/8/layout/hierarchy1"/>
    <dgm:cxn modelId="{47B85316-CFC7-489B-B56E-F280F7A1CABD}" type="presOf" srcId="{2F2459A3-846B-4D37-8809-5A3FF3C95736}" destId="{D62B628F-239F-4F25-B3E7-16DFC44FB067}" srcOrd="0" destOrd="0" presId="urn:microsoft.com/office/officeart/2005/8/layout/hierarchy1"/>
    <dgm:cxn modelId="{8B44EB4B-22E6-48E2-8923-77EC30354377}" srcId="{02F7083A-E887-4F9F-8D0B-3048EFE8F571}" destId="{2F2459A3-846B-4D37-8809-5A3FF3C95736}" srcOrd="4" destOrd="0" parTransId="{58E83306-F11E-4B18-A1C2-DA6D5918A944}" sibTransId="{D224EE3E-2F75-4BA3-B733-4BD0C24E453E}"/>
    <dgm:cxn modelId="{92BAD0A8-F15D-4E1D-AD0F-47C8E08A6BE3}" type="presOf" srcId="{95932AB1-0B05-423B-A44D-A5C477216324}" destId="{885B25F8-5887-4130-9195-D5AD5E74ACC7}" srcOrd="0" destOrd="0" presId="urn:microsoft.com/office/officeart/2005/8/layout/hierarchy1"/>
    <dgm:cxn modelId="{00C96F0D-ABEF-4D5C-A452-CDED3C919289}" srcId="{06BCFE80-0DB9-47A2-82FC-817E409A64AD}" destId="{02F7083A-E887-4F9F-8D0B-3048EFE8F571}" srcOrd="0" destOrd="0" parTransId="{5B7470A4-7214-4D7E-BEB1-7EBB3DDF05B5}" sibTransId="{BE567D35-AEB0-4FF6-BE21-A79C4294BB74}"/>
    <dgm:cxn modelId="{D77DD7CB-887B-4A83-94D9-A788888EB4E4}" srcId="{02F7083A-E887-4F9F-8D0B-3048EFE8F571}" destId="{95932AB1-0B05-423B-A44D-A5C477216324}" srcOrd="7" destOrd="0" parTransId="{2B00CAE9-6F7A-4009-8F09-98FBFADAEB14}" sibTransId="{734272D5-75A2-4C90-A7E2-B6F49A0EA3D9}"/>
    <dgm:cxn modelId="{A75CE5A4-9291-4C4D-9642-04F2B53EE9E6}" type="presOf" srcId="{A6257460-5DF4-4AA7-91A4-F1DC0D614B50}" destId="{3D3C62F0-E3E3-4E08-9176-F12452A49C61}" srcOrd="0" destOrd="0" presId="urn:microsoft.com/office/officeart/2005/8/layout/hierarchy1"/>
    <dgm:cxn modelId="{F6390D7A-3059-42E5-B387-677604851999}" type="presOf" srcId="{58E83306-F11E-4B18-A1C2-DA6D5918A944}" destId="{C3B6C88E-583D-479B-9D41-8E34096960BF}" srcOrd="0" destOrd="0" presId="urn:microsoft.com/office/officeart/2005/8/layout/hierarchy1"/>
    <dgm:cxn modelId="{B1BB7DF6-7967-4F65-9381-837DDFD1E4FF}" srcId="{02F7083A-E887-4F9F-8D0B-3048EFE8F571}" destId="{5AAACCA7-BC22-4563-A17A-2DAE109B5469}" srcOrd="8" destOrd="0" parTransId="{28255602-CF12-4055-9EE6-96657B607C2A}" sibTransId="{153B9FDF-E8D8-48FF-B1B3-A68D40BDBDEB}"/>
    <dgm:cxn modelId="{439D3D55-7BC9-43BC-876A-88E9A6C6A108}" type="presOf" srcId="{68785AF9-68AF-4CBD-940C-8AF8B90E9EEF}" destId="{6DAFB7B5-B742-4472-826D-2C22513CE1F2}" srcOrd="0" destOrd="0" presId="urn:microsoft.com/office/officeart/2005/8/layout/hierarchy1"/>
    <dgm:cxn modelId="{21173CC7-2B92-46F1-8CD7-36698BDEE25F}" srcId="{02F7083A-E887-4F9F-8D0B-3048EFE8F571}" destId="{39945515-3979-40CD-A586-2DDCC0121321}" srcOrd="1" destOrd="0" parTransId="{68785AF9-68AF-4CBD-940C-8AF8B90E9EEF}" sibTransId="{32449F9D-C955-44AC-95CB-E3ABECA589AD}"/>
    <dgm:cxn modelId="{986585BB-935B-4A5E-B5CA-989DF77FA466}" srcId="{02F7083A-E887-4F9F-8D0B-3048EFE8F571}" destId="{0E641451-3520-4A03-A009-D98376ACE6B8}" srcOrd="3" destOrd="0" parTransId="{A6257460-5DF4-4AA7-91A4-F1DC0D614B50}" sibTransId="{65775427-9E2B-4DEB-8E8D-E313122E3BEB}"/>
    <dgm:cxn modelId="{6711F4B9-D4A5-4AE6-9935-9282B3915795}" type="presOf" srcId="{39945515-3979-40CD-A586-2DDCC0121321}" destId="{B5C9553C-EED9-4240-BB20-A12730AD43C9}" srcOrd="0" destOrd="0" presId="urn:microsoft.com/office/officeart/2005/8/layout/hierarchy1"/>
    <dgm:cxn modelId="{DCC5398C-C6B7-4BBE-9F3D-4343547F5713}" type="presOf" srcId="{07184601-5B40-4B0A-9B04-A68707EA0CE4}" destId="{259C9F27-25D2-491E-AB0D-FF6999BCEC67}" srcOrd="0" destOrd="0" presId="urn:microsoft.com/office/officeart/2005/8/layout/hierarchy1"/>
    <dgm:cxn modelId="{B121B448-C66D-461E-93C5-C54FFEAA3DCB}" type="presOf" srcId="{C224A18D-60FF-433D-87AD-CBE6A34D9A4D}" destId="{AC57F665-CBDE-4812-B650-5C7DDCB47261}" srcOrd="0" destOrd="0" presId="urn:microsoft.com/office/officeart/2005/8/layout/hierarchy1"/>
    <dgm:cxn modelId="{B78E0808-B785-4F59-94E1-2A6AD1DBDBD5}" srcId="{02F7083A-E887-4F9F-8D0B-3048EFE8F571}" destId="{587071EB-D158-4906-BC5D-5672195138E4}" srcOrd="5" destOrd="0" parTransId="{85F0C5B7-356F-421C-8090-170426985B2F}" sibTransId="{1DF2270D-64FB-4BEB-855F-A85388B303A9}"/>
    <dgm:cxn modelId="{DBBCB3E8-C991-4DFD-99C9-88FDFDE32819}" type="presOf" srcId="{06BCFE80-0DB9-47A2-82FC-817E409A64AD}" destId="{C1B3AEF1-0FFC-4B58-9931-D648B14DA6D3}" srcOrd="0" destOrd="0" presId="urn:microsoft.com/office/officeart/2005/8/layout/hierarchy1"/>
    <dgm:cxn modelId="{C6AB3332-7E10-4286-AB90-867FA2BDD601}" type="presOf" srcId="{28255602-CF12-4055-9EE6-96657B607C2A}" destId="{EB30030D-5186-40E0-85E0-136CE451B610}" srcOrd="0" destOrd="0" presId="urn:microsoft.com/office/officeart/2005/8/layout/hierarchy1"/>
    <dgm:cxn modelId="{9123E045-34C6-4CE1-927A-80DC3A4AC88A}" type="presParOf" srcId="{C1B3AEF1-0FFC-4B58-9931-D648B14DA6D3}" destId="{05A6861F-473F-4302-AC33-61C9E405DE2F}" srcOrd="0" destOrd="0" presId="urn:microsoft.com/office/officeart/2005/8/layout/hierarchy1"/>
    <dgm:cxn modelId="{3250F291-ADB9-4FB5-9D76-3D46D1AC3B7A}" type="presParOf" srcId="{05A6861F-473F-4302-AC33-61C9E405DE2F}" destId="{54FA0484-E72D-4ED4-A3F0-0616AD80C277}" srcOrd="0" destOrd="0" presId="urn:microsoft.com/office/officeart/2005/8/layout/hierarchy1"/>
    <dgm:cxn modelId="{265A2F56-10EB-4CE4-9B5B-0C2E396A6014}" type="presParOf" srcId="{54FA0484-E72D-4ED4-A3F0-0616AD80C277}" destId="{B7232027-DFE2-48CA-ABEC-7DD76376A775}" srcOrd="0" destOrd="0" presId="urn:microsoft.com/office/officeart/2005/8/layout/hierarchy1"/>
    <dgm:cxn modelId="{093EE6BF-DEA0-4A59-A806-9AB9E5100CAE}" type="presParOf" srcId="{54FA0484-E72D-4ED4-A3F0-0616AD80C277}" destId="{1EBDC172-DFDC-4501-80CC-C48E18C8A47C}" srcOrd="1" destOrd="0" presId="urn:microsoft.com/office/officeart/2005/8/layout/hierarchy1"/>
    <dgm:cxn modelId="{2973C3EF-CA37-4976-A898-2FA6DABF401F}" type="presParOf" srcId="{05A6861F-473F-4302-AC33-61C9E405DE2F}" destId="{39DF58DA-C228-4CD3-BC15-4C5CA09B8280}" srcOrd="1" destOrd="0" presId="urn:microsoft.com/office/officeart/2005/8/layout/hierarchy1"/>
    <dgm:cxn modelId="{FDD19C74-C237-4297-815E-CF43F79A4B87}" type="presParOf" srcId="{39DF58DA-C228-4CD3-BC15-4C5CA09B8280}" destId="{AC57F665-CBDE-4812-B650-5C7DDCB47261}" srcOrd="0" destOrd="0" presId="urn:microsoft.com/office/officeart/2005/8/layout/hierarchy1"/>
    <dgm:cxn modelId="{45AC5058-57D6-4714-A225-8840F7E53DA0}" type="presParOf" srcId="{39DF58DA-C228-4CD3-BC15-4C5CA09B8280}" destId="{94A8A512-D4F5-4312-90C1-377693EAD0F3}" srcOrd="1" destOrd="0" presId="urn:microsoft.com/office/officeart/2005/8/layout/hierarchy1"/>
    <dgm:cxn modelId="{4EBC0345-2D87-4F25-A8BF-D573B4254901}" type="presParOf" srcId="{94A8A512-D4F5-4312-90C1-377693EAD0F3}" destId="{95FA15A5-FAAA-42B9-A45B-464FE065027C}" srcOrd="0" destOrd="0" presId="urn:microsoft.com/office/officeart/2005/8/layout/hierarchy1"/>
    <dgm:cxn modelId="{E6A1A63E-ED26-457A-A9E4-9AEE403B8573}" type="presParOf" srcId="{95FA15A5-FAAA-42B9-A45B-464FE065027C}" destId="{3B454277-C559-405F-9402-6EEAA90A5AA2}" srcOrd="0" destOrd="0" presId="urn:microsoft.com/office/officeart/2005/8/layout/hierarchy1"/>
    <dgm:cxn modelId="{FED420A3-A3D2-4F13-9B24-8E28A324890F}" type="presParOf" srcId="{95FA15A5-FAAA-42B9-A45B-464FE065027C}" destId="{BA05C146-32C1-4135-9710-CD3855D80637}" srcOrd="1" destOrd="0" presId="urn:microsoft.com/office/officeart/2005/8/layout/hierarchy1"/>
    <dgm:cxn modelId="{6E4BFDDB-FB26-4C1A-82EF-29132580F2CA}" type="presParOf" srcId="{94A8A512-D4F5-4312-90C1-377693EAD0F3}" destId="{1232D9D5-0015-4295-9384-36DB7483AA45}" srcOrd="1" destOrd="0" presId="urn:microsoft.com/office/officeart/2005/8/layout/hierarchy1"/>
    <dgm:cxn modelId="{6C0A47C6-CB65-472A-8A77-3499360EA27D}" type="presParOf" srcId="{39DF58DA-C228-4CD3-BC15-4C5CA09B8280}" destId="{6DAFB7B5-B742-4472-826D-2C22513CE1F2}" srcOrd="2" destOrd="0" presId="urn:microsoft.com/office/officeart/2005/8/layout/hierarchy1"/>
    <dgm:cxn modelId="{DEFC87FD-8398-4DF0-892E-CDA1AC52FF13}" type="presParOf" srcId="{39DF58DA-C228-4CD3-BC15-4C5CA09B8280}" destId="{DD666248-0177-4876-975D-2094D5324FB6}" srcOrd="3" destOrd="0" presId="urn:microsoft.com/office/officeart/2005/8/layout/hierarchy1"/>
    <dgm:cxn modelId="{9D6236A2-FEE8-4900-B39A-70BEA90B85B8}" type="presParOf" srcId="{DD666248-0177-4876-975D-2094D5324FB6}" destId="{8960A314-9248-4B43-9AED-955450FF452C}" srcOrd="0" destOrd="0" presId="urn:microsoft.com/office/officeart/2005/8/layout/hierarchy1"/>
    <dgm:cxn modelId="{19BF6331-E939-411C-A3C1-157A37D3BD7F}" type="presParOf" srcId="{8960A314-9248-4B43-9AED-955450FF452C}" destId="{3150ACEC-3259-4710-81BD-6A14F054EF8D}" srcOrd="0" destOrd="0" presId="urn:microsoft.com/office/officeart/2005/8/layout/hierarchy1"/>
    <dgm:cxn modelId="{92B36824-08A6-449C-9773-A6D4645914CE}" type="presParOf" srcId="{8960A314-9248-4B43-9AED-955450FF452C}" destId="{B5C9553C-EED9-4240-BB20-A12730AD43C9}" srcOrd="1" destOrd="0" presId="urn:microsoft.com/office/officeart/2005/8/layout/hierarchy1"/>
    <dgm:cxn modelId="{F79B37FB-DCBA-4963-9ADA-82840B5C8D1B}" type="presParOf" srcId="{DD666248-0177-4876-975D-2094D5324FB6}" destId="{C65CDEB0-6737-46DD-9BEB-22F36CF8445F}" srcOrd="1" destOrd="0" presId="urn:microsoft.com/office/officeart/2005/8/layout/hierarchy1"/>
    <dgm:cxn modelId="{3FF03434-D1B0-46C0-8500-02407B156985}" type="presParOf" srcId="{39DF58DA-C228-4CD3-BC15-4C5CA09B8280}" destId="{492F6689-3712-4B77-8678-D6478476E39B}" srcOrd="4" destOrd="0" presId="urn:microsoft.com/office/officeart/2005/8/layout/hierarchy1"/>
    <dgm:cxn modelId="{9361AF03-EE83-4E18-9151-D5F7628CCBA5}" type="presParOf" srcId="{39DF58DA-C228-4CD3-BC15-4C5CA09B8280}" destId="{F5E3B440-2070-41A9-B117-242607EA973A}" srcOrd="5" destOrd="0" presId="urn:microsoft.com/office/officeart/2005/8/layout/hierarchy1"/>
    <dgm:cxn modelId="{4B50ADC2-3200-42DE-B7D2-3DB690D359CF}" type="presParOf" srcId="{F5E3B440-2070-41A9-B117-242607EA973A}" destId="{CCF1ABC8-F3B6-442B-9A74-6C2630C00DF4}" srcOrd="0" destOrd="0" presId="urn:microsoft.com/office/officeart/2005/8/layout/hierarchy1"/>
    <dgm:cxn modelId="{EB17E00E-B054-45C0-B7AE-0DB15055734E}" type="presParOf" srcId="{CCF1ABC8-F3B6-442B-9A74-6C2630C00DF4}" destId="{9575F195-9E1C-4C49-8930-C2FDB987FAC8}" srcOrd="0" destOrd="0" presId="urn:microsoft.com/office/officeart/2005/8/layout/hierarchy1"/>
    <dgm:cxn modelId="{2D22F1DD-81FD-4D48-AC8B-D1038591F55A}" type="presParOf" srcId="{CCF1ABC8-F3B6-442B-9A74-6C2630C00DF4}" destId="{05E55253-546B-4D6E-8012-81D4D7CBDF11}" srcOrd="1" destOrd="0" presId="urn:microsoft.com/office/officeart/2005/8/layout/hierarchy1"/>
    <dgm:cxn modelId="{EE907B89-3C4F-4772-B72D-7FD67A4A841E}" type="presParOf" srcId="{F5E3B440-2070-41A9-B117-242607EA973A}" destId="{96A646A0-3EFA-4D0F-9A44-9CE37D0D23CE}" srcOrd="1" destOrd="0" presId="urn:microsoft.com/office/officeart/2005/8/layout/hierarchy1"/>
    <dgm:cxn modelId="{0C564E7E-B905-4A97-87B3-0F0A41A29A8D}" type="presParOf" srcId="{39DF58DA-C228-4CD3-BC15-4C5CA09B8280}" destId="{3D3C62F0-E3E3-4E08-9176-F12452A49C61}" srcOrd="6" destOrd="0" presId="urn:microsoft.com/office/officeart/2005/8/layout/hierarchy1"/>
    <dgm:cxn modelId="{4A6391B4-BF35-4653-85F5-6C04BAE52A84}" type="presParOf" srcId="{39DF58DA-C228-4CD3-BC15-4C5CA09B8280}" destId="{CCB72865-2C10-4BDF-A8B5-C48F9C5CB6BB}" srcOrd="7" destOrd="0" presId="urn:microsoft.com/office/officeart/2005/8/layout/hierarchy1"/>
    <dgm:cxn modelId="{E542B5CB-5363-48AA-9913-81C05BFD6CD0}" type="presParOf" srcId="{CCB72865-2C10-4BDF-A8B5-C48F9C5CB6BB}" destId="{7B560444-71CC-45E7-9662-AD17756A3A07}" srcOrd="0" destOrd="0" presId="urn:microsoft.com/office/officeart/2005/8/layout/hierarchy1"/>
    <dgm:cxn modelId="{1E1CBE72-3466-4270-ADAE-D8FDC7852B44}" type="presParOf" srcId="{7B560444-71CC-45E7-9662-AD17756A3A07}" destId="{41DCC168-7DB5-4883-B077-E4FCE9548987}" srcOrd="0" destOrd="0" presId="urn:microsoft.com/office/officeart/2005/8/layout/hierarchy1"/>
    <dgm:cxn modelId="{8D0ACDE3-8114-4998-B692-B45DBDF4ABA0}" type="presParOf" srcId="{7B560444-71CC-45E7-9662-AD17756A3A07}" destId="{69611258-D899-43BF-8BD9-094166A7D525}" srcOrd="1" destOrd="0" presId="urn:microsoft.com/office/officeart/2005/8/layout/hierarchy1"/>
    <dgm:cxn modelId="{E9885A5E-40B9-4DF2-8D28-C903065CDBFF}" type="presParOf" srcId="{CCB72865-2C10-4BDF-A8B5-C48F9C5CB6BB}" destId="{72E61372-C0F0-4931-BC3D-7EA4A55B87EF}" srcOrd="1" destOrd="0" presId="urn:microsoft.com/office/officeart/2005/8/layout/hierarchy1"/>
    <dgm:cxn modelId="{D15F1CFA-E6C3-4680-8971-C1E25812FD77}" type="presParOf" srcId="{39DF58DA-C228-4CD3-BC15-4C5CA09B8280}" destId="{C3B6C88E-583D-479B-9D41-8E34096960BF}" srcOrd="8" destOrd="0" presId="urn:microsoft.com/office/officeart/2005/8/layout/hierarchy1"/>
    <dgm:cxn modelId="{CC7F054E-BFEB-4243-A8AF-EEFEA4C5D9A7}" type="presParOf" srcId="{39DF58DA-C228-4CD3-BC15-4C5CA09B8280}" destId="{5F7C7B34-1B8C-486A-A90D-0170C16C5532}" srcOrd="9" destOrd="0" presId="urn:microsoft.com/office/officeart/2005/8/layout/hierarchy1"/>
    <dgm:cxn modelId="{BF3DE1CF-ADD9-44E7-A2B6-4AD7A3097BEE}" type="presParOf" srcId="{5F7C7B34-1B8C-486A-A90D-0170C16C5532}" destId="{1A8439C9-0B7A-4140-A8AA-9A3B74574CC5}" srcOrd="0" destOrd="0" presId="urn:microsoft.com/office/officeart/2005/8/layout/hierarchy1"/>
    <dgm:cxn modelId="{E4248FC6-C595-42D2-B820-4C1AAEB2E49B}" type="presParOf" srcId="{1A8439C9-0B7A-4140-A8AA-9A3B74574CC5}" destId="{15DF552D-1FE8-4B71-BF23-7367DD078D17}" srcOrd="0" destOrd="0" presId="urn:microsoft.com/office/officeart/2005/8/layout/hierarchy1"/>
    <dgm:cxn modelId="{FB1507A7-5427-4EF0-A092-3F1AECB88FB9}" type="presParOf" srcId="{1A8439C9-0B7A-4140-A8AA-9A3B74574CC5}" destId="{D62B628F-239F-4F25-B3E7-16DFC44FB067}" srcOrd="1" destOrd="0" presId="urn:microsoft.com/office/officeart/2005/8/layout/hierarchy1"/>
    <dgm:cxn modelId="{4C15DDF6-7E2C-48CE-AF31-A03EBAF6B27B}" type="presParOf" srcId="{5F7C7B34-1B8C-486A-A90D-0170C16C5532}" destId="{0394700E-1D2B-493D-8BA3-76C06C79DA0C}" srcOrd="1" destOrd="0" presId="urn:microsoft.com/office/officeart/2005/8/layout/hierarchy1"/>
    <dgm:cxn modelId="{E3834C37-82FC-4A84-84A5-5BD9F6199CFD}" type="presParOf" srcId="{39DF58DA-C228-4CD3-BC15-4C5CA09B8280}" destId="{442FDB5C-A668-43A9-A48B-C3C70D35C886}" srcOrd="10" destOrd="0" presId="urn:microsoft.com/office/officeart/2005/8/layout/hierarchy1"/>
    <dgm:cxn modelId="{285F0FE7-8D7B-474B-98E6-0A93E426BB15}" type="presParOf" srcId="{39DF58DA-C228-4CD3-BC15-4C5CA09B8280}" destId="{448CC869-8D3A-4AA6-836A-6EBAFD7F96F5}" srcOrd="11" destOrd="0" presId="urn:microsoft.com/office/officeart/2005/8/layout/hierarchy1"/>
    <dgm:cxn modelId="{DFF773E0-3AF1-4FA4-A66A-F4AC5A9B4F42}" type="presParOf" srcId="{448CC869-8D3A-4AA6-836A-6EBAFD7F96F5}" destId="{0AFB9B58-1956-4AC4-837C-B517C436B003}" srcOrd="0" destOrd="0" presId="urn:microsoft.com/office/officeart/2005/8/layout/hierarchy1"/>
    <dgm:cxn modelId="{7754380D-7554-457C-96FB-5BBECB1D7E89}" type="presParOf" srcId="{0AFB9B58-1956-4AC4-837C-B517C436B003}" destId="{095EE209-47E6-4531-ADCE-15FF9D5006AC}" srcOrd="0" destOrd="0" presId="urn:microsoft.com/office/officeart/2005/8/layout/hierarchy1"/>
    <dgm:cxn modelId="{FBC51030-6C3F-4ED3-A972-841937FAC486}" type="presParOf" srcId="{0AFB9B58-1956-4AC4-837C-B517C436B003}" destId="{86180F64-9DED-4B2B-B174-3629E29DFD9B}" srcOrd="1" destOrd="0" presId="urn:microsoft.com/office/officeart/2005/8/layout/hierarchy1"/>
    <dgm:cxn modelId="{8A2997BA-687D-4B77-96A0-E2CF6D8D0D7A}" type="presParOf" srcId="{448CC869-8D3A-4AA6-836A-6EBAFD7F96F5}" destId="{13B26EB5-AA47-4D7B-955C-8A5D79545621}" srcOrd="1" destOrd="0" presId="urn:microsoft.com/office/officeart/2005/8/layout/hierarchy1"/>
    <dgm:cxn modelId="{554014CE-3D17-4206-A4D0-D4AF8744904B}" type="presParOf" srcId="{39DF58DA-C228-4CD3-BC15-4C5CA09B8280}" destId="{61F51343-EA86-499E-B4FD-8208A2B2D170}" srcOrd="12" destOrd="0" presId="urn:microsoft.com/office/officeart/2005/8/layout/hierarchy1"/>
    <dgm:cxn modelId="{944FA9AC-EFFF-4B15-9C69-E525583E5D78}" type="presParOf" srcId="{39DF58DA-C228-4CD3-BC15-4C5CA09B8280}" destId="{AA9D4C73-9CD7-496E-914A-4ADAC555A3A7}" srcOrd="13" destOrd="0" presId="urn:microsoft.com/office/officeart/2005/8/layout/hierarchy1"/>
    <dgm:cxn modelId="{BEFED72A-8AED-4F65-9225-844A9A3A4635}" type="presParOf" srcId="{AA9D4C73-9CD7-496E-914A-4ADAC555A3A7}" destId="{66AAEE3C-E1B6-46B5-8387-41C7B16E3F7C}" srcOrd="0" destOrd="0" presId="urn:microsoft.com/office/officeart/2005/8/layout/hierarchy1"/>
    <dgm:cxn modelId="{0E0809FC-3118-4D78-98CF-90F2275CA69D}" type="presParOf" srcId="{66AAEE3C-E1B6-46B5-8387-41C7B16E3F7C}" destId="{4E8F15AA-1D58-47EA-AD9E-3D0249D5EA38}" srcOrd="0" destOrd="0" presId="urn:microsoft.com/office/officeart/2005/8/layout/hierarchy1"/>
    <dgm:cxn modelId="{FB0D277F-D0AA-418F-AAB1-F2D163C4F8D1}" type="presParOf" srcId="{66AAEE3C-E1B6-46B5-8387-41C7B16E3F7C}" destId="{259C9F27-25D2-491E-AB0D-FF6999BCEC67}" srcOrd="1" destOrd="0" presId="urn:microsoft.com/office/officeart/2005/8/layout/hierarchy1"/>
    <dgm:cxn modelId="{4C511429-E219-496A-978D-4F703778272D}" type="presParOf" srcId="{AA9D4C73-9CD7-496E-914A-4ADAC555A3A7}" destId="{CE97D0BD-EF19-4D19-B7C9-87A0740C779E}" srcOrd="1" destOrd="0" presId="urn:microsoft.com/office/officeart/2005/8/layout/hierarchy1"/>
    <dgm:cxn modelId="{12B650D6-3D4D-4B5A-AECE-D99BED54482A}" type="presParOf" srcId="{39DF58DA-C228-4CD3-BC15-4C5CA09B8280}" destId="{59625CCC-CD01-4C7D-B9C5-4F29CA919365}" srcOrd="14" destOrd="0" presId="urn:microsoft.com/office/officeart/2005/8/layout/hierarchy1"/>
    <dgm:cxn modelId="{D661A0E8-06CC-4B7D-9B5A-0E8C27854862}" type="presParOf" srcId="{39DF58DA-C228-4CD3-BC15-4C5CA09B8280}" destId="{D664602F-4ECE-4B47-9F13-8881178B0931}" srcOrd="15" destOrd="0" presId="urn:microsoft.com/office/officeart/2005/8/layout/hierarchy1"/>
    <dgm:cxn modelId="{FDFDA3E5-D190-41B5-83D7-BCD23E454089}" type="presParOf" srcId="{D664602F-4ECE-4B47-9F13-8881178B0931}" destId="{6A9C3C88-A3D8-4FE0-8E29-04710C84BE1F}" srcOrd="0" destOrd="0" presId="urn:microsoft.com/office/officeart/2005/8/layout/hierarchy1"/>
    <dgm:cxn modelId="{CA834EC6-22CF-4E11-A85A-0A88E1F2581A}" type="presParOf" srcId="{6A9C3C88-A3D8-4FE0-8E29-04710C84BE1F}" destId="{846CD201-34F1-46E2-A1EE-5568594594BB}" srcOrd="0" destOrd="0" presId="urn:microsoft.com/office/officeart/2005/8/layout/hierarchy1"/>
    <dgm:cxn modelId="{BB8CA42A-1E43-4593-972D-D0182F61CB04}" type="presParOf" srcId="{6A9C3C88-A3D8-4FE0-8E29-04710C84BE1F}" destId="{885B25F8-5887-4130-9195-D5AD5E74ACC7}" srcOrd="1" destOrd="0" presId="urn:microsoft.com/office/officeart/2005/8/layout/hierarchy1"/>
    <dgm:cxn modelId="{F1F32927-6A0E-41D3-875C-D8FB22276494}" type="presParOf" srcId="{D664602F-4ECE-4B47-9F13-8881178B0931}" destId="{0DEAC7EF-2303-43BF-9592-D754C4D530B6}" srcOrd="1" destOrd="0" presId="urn:microsoft.com/office/officeart/2005/8/layout/hierarchy1"/>
    <dgm:cxn modelId="{986ED7DD-2B6A-4451-9178-B85E096E7923}" type="presParOf" srcId="{39DF58DA-C228-4CD3-BC15-4C5CA09B8280}" destId="{EB30030D-5186-40E0-85E0-136CE451B610}" srcOrd="16" destOrd="0" presId="urn:microsoft.com/office/officeart/2005/8/layout/hierarchy1"/>
    <dgm:cxn modelId="{C4C5F344-515C-44AD-953D-991B1CA96FB0}" type="presParOf" srcId="{39DF58DA-C228-4CD3-BC15-4C5CA09B8280}" destId="{A048C3F9-4880-4F98-AF69-8F5D32F5F0B9}" srcOrd="17" destOrd="0" presId="urn:microsoft.com/office/officeart/2005/8/layout/hierarchy1"/>
    <dgm:cxn modelId="{E78CE225-76D9-4578-B907-A87D5CE7AEF3}" type="presParOf" srcId="{A048C3F9-4880-4F98-AF69-8F5D32F5F0B9}" destId="{33A3A751-084C-4742-AAB6-B0A835947905}" srcOrd="0" destOrd="0" presId="urn:microsoft.com/office/officeart/2005/8/layout/hierarchy1"/>
    <dgm:cxn modelId="{08391995-DC89-40B3-A260-D6013A55FF88}" type="presParOf" srcId="{33A3A751-084C-4742-AAB6-B0A835947905}" destId="{4D99FACF-1D86-4C6E-B39A-47448B349984}" srcOrd="0" destOrd="0" presId="urn:microsoft.com/office/officeart/2005/8/layout/hierarchy1"/>
    <dgm:cxn modelId="{7897E038-5A9F-46F3-9BFC-A9AC2BB7ECF5}" type="presParOf" srcId="{33A3A751-084C-4742-AAB6-B0A835947905}" destId="{E6AE7006-539C-499B-B938-F29109DD4E82}" srcOrd="1" destOrd="0" presId="urn:microsoft.com/office/officeart/2005/8/layout/hierarchy1"/>
    <dgm:cxn modelId="{8244FB9B-F475-40D2-BBD3-90B281E4E2DC}" type="presParOf" srcId="{A048C3F9-4880-4F98-AF69-8F5D32F5F0B9}" destId="{3CE6094D-5E0C-4B69-8CAC-B0EF8A3C4E3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dirty="0" smtClean="0"/>
              <a:t>Бесплатно и без регистрации.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276872"/>
            <a:ext cx="7344816" cy="144016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564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880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369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419872" y="292102"/>
            <a:ext cx="554461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1115616" y="1556792"/>
            <a:ext cx="7632848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301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2665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133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993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245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595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48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860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292102"/>
            <a:ext cx="554461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556792"/>
            <a:ext cx="7632848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18" Type="http://schemas.microsoft.com/office/2007/relationships/diagramDrawing" Target="../diagrams/drawing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1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diagramLayout" Target="../diagrams/layout4.xml"/><Relationship Id="rId7" Type="http://schemas.openxmlformats.org/officeDocument/2006/relationships/image" Target="../media/image6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QuickStyle" Target="../diagrams/quickStyle7.xml"/><Relationship Id="rId18" Type="http://schemas.microsoft.com/office/2007/relationships/diagramDrawing" Target="../diagrams/drawing5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diagramLayout" Target="../diagrams/layout7.xml"/><Relationship Id="rId17" Type="http://schemas.microsoft.com/office/2007/relationships/diagramDrawing" Target="../diagrams/drawing7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diagramData" Target="../diagrams/data7.xml"/><Relationship Id="rId5" Type="http://schemas.openxmlformats.org/officeDocument/2006/relationships/diagramColors" Target="../diagrams/colors5.xml"/><Relationship Id="rId15" Type="http://schemas.microsoft.com/office/2007/relationships/diagramDrawing" Target="../diagrams/drawing6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Colors" Target="../diagrams/colors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3356992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№72 жоббм оқушыларының </a:t>
            </a:r>
            <a:r>
              <a:rPr lang="kk-KZ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– 2021 оқу жылының үлгерімі және </a:t>
            </a:r>
          </a:p>
          <a:p>
            <a:pPr algn="ctr"/>
            <a:r>
              <a:rPr lang="kk-KZ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қозғалысы бойынша есебі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71800" y="6452673"/>
            <a:ext cx="15965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Шымкент </a:t>
            </a:r>
            <a:r>
              <a:rPr lang="kk-KZ" sz="1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en-US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588224" y="2644921"/>
            <a:ext cx="2500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Жекенова Г.С.– </a:t>
            </a:r>
            <a:r>
              <a:rPr lang="kk-KZ" sz="1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Директордың оқу ісі жөніндегі орынбасары </a:t>
            </a:r>
            <a:endParaRPr kumimoji="0" lang="kk-K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741" t="22028" r="5214" b="11664"/>
          <a:stretch/>
        </p:blipFill>
        <p:spPr>
          <a:xfrm>
            <a:off x="6745516" y="111109"/>
            <a:ext cx="1989671" cy="247327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787063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79912" y="44624"/>
            <a:ext cx="5166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Сағадат Нұрмағамбетов атындағы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72 </a:t>
            </a:r>
            <a:r>
              <a:rPr lang="ru-RU" sz="14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жалпы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орта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беретін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мектебінің</a:t>
            </a:r>
            <a:r>
              <a:rPr lang="en-US" sz="1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</a:t>
            </a:r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2</a:t>
            </a:r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021 </a:t>
            </a:r>
            <a:r>
              <a:rPr lang="kk-KZ" sz="1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 жылының жылдық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үлгерімі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5281695"/>
              </p:ext>
            </p:extLst>
          </p:nvPr>
        </p:nvGraphicFramePr>
        <p:xfrm>
          <a:off x="214282" y="857236"/>
          <a:ext cx="8606190" cy="5857913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94778"/>
                <a:gridCol w="2449640"/>
                <a:gridCol w="1094007"/>
                <a:gridCol w="729338"/>
                <a:gridCol w="875206"/>
                <a:gridCol w="875206"/>
                <a:gridCol w="1239875"/>
                <a:gridCol w="948140"/>
              </a:tblGrid>
              <a:tr h="269353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Сынып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Барлығы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Үздік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Екпінді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Орташа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Білім сапасы %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Үлгерімі</a:t>
                      </a:r>
                      <a:r>
                        <a:rPr lang="kk-KZ" sz="1100" baseline="0" dirty="0" smtClean="0"/>
                        <a:t> </a:t>
                      </a:r>
                      <a:r>
                        <a:rPr lang="ru-RU" sz="1100" baseline="0" dirty="0" smtClean="0"/>
                        <a:t>%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9353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1</a:t>
                      </a:r>
                      <a:r>
                        <a:rPr lang="kk-KZ" sz="1100" baseline="0" dirty="0" smtClean="0"/>
                        <a:t> – сынып </a:t>
                      </a:r>
                      <a:endParaRPr lang="kk-KZ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284790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2</a:t>
                      </a:r>
                      <a:r>
                        <a:rPr lang="kk-KZ" sz="1100" baseline="0" dirty="0" smtClean="0"/>
                        <a:t>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69353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3</a:t>
                      </a:r>
                      <a:r>
                        <a:rPr lang="kk-KZ" sz="1100" baseline="0" dirty="0" smtClean="0"/>
                        <a:t>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69353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4</a:t>
                      </a:r>
                      <a:r>
                        <a:rPr lang="kk-KZ" sz="1100" baseline="0" dirty="0" smtClean="0"/>
                        <a:t>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84790">
                <a:tc gridSpan="2">
                  <a:txBody>
                    <a:bodyPr/>
                    <a:lstStyle/>
                    <a:p>
                      <a:r>
                        <a:rPr lang="kk-KZ" sz="1100" baseline="0" dirty="0" smtClean="0"/>
                        <a:t>2 – 4 сыныптар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69353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5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69353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6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84790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7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99454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8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69353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9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69353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5 – 9 сыныптар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69353">
                <a:tc rowSpan="3">
                  <a:txBody>
                    <a:bodyPr/>
                    <a:lstStyle/>
                    <a:p>
                      <a:r>
                        <a:rPr lang="kk-KZ" sz="1100" dirty="0" smtClean="0"/>
                        <a:t>10 – сынып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Жаратылыстану бағыты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308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Қоғамдық – гуманитарлық бағыты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308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Жалпы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90480">
                <a:tc rowSpan="3">
                  <a:txBody>
                    <a:bodyPr/>
                    <a:lstStyle/>
                    <a:p>
                      <a:r>
                        <a:rPr lang="kk-KZ" sz="1100" dirty="0" smtClean="0"/>
                        <a:t>11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Жаратылыстану бағыты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300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Қоғамдық – гуманитарлық бағыты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300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Жалпы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385545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10 – 11 сыныптар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385545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1</a:t>
                      </a:r>
                      <a:r>
                        <a:rPr lang="kk-KZ" sz="1100" baseline="0" dirty="0" smtClean="0"/>
                        <a:t> – 11 сыныптар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3567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970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2135819479"/>
              </p:ext>
            </p:extLst>
          </p:nvPr>
        </p:nvGraphicFramePr>
        <p:xfrm>
          <a:off x="714348" y="857232"/>
          <a:ext cx="821537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67944" y="116632"/>
            <a:ext cx="4596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2020– 2021 оқу жылы бойынша үлгерімнің </a:t>
            </a:r>
          </a:p>
          <a:p>
            <a:pPr algn="ctr"/>
            <a: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Диаграммалық көрсеткіші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7196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000" b="1" i="1" dirty="0" smtClean="0">
                <a:solidFill>
                  <a:srgbClr val="002060"/>
                </a:solidFill>
              </a:rPr>
              <a:t>2019 – 2020 және 2020 – 2021 оқу жылдары бойынша салыстырмалы көрсеткіші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2490303802"/>
              </p:ext>
            </p:extLst>
          </p:nvPr>
        </p:nvGraphicFramePr>
        <p:xfrm>
          <a:off x="0" y="1196752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Содержимое 3" descr="Изображение выглядит как канцелярские товары&#10;&#10;Автоматически созданное описание">
            <a:extLst>
              <a:ext uri="{FF2B5EF4-FFF2-40B4-BE49-F238E27FC236}">
                <a16:creationId xmlns="" xmlns:a16="http://schemas.microsoft.com/office/drawing/2014/main" id="{CAE3A25D-BAE5-454A-A779-58966FDED0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6775"/>
          <a:stretch/>
        </p:blipFill>
        <p:spPr>
          <a:xfrm>
            <a:off x="0" y="0"/>
            <a:ext cx="1691680" cy="151492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1212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96" y="1916832"/>
            <a:ext cx="6192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РАХМЕТ!</a:t>
            </a:r>
            <a:endParaRPr lang="en-US" sz="32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6" descr=",,,,,,,,,,,,,,,,,,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996952"/>
            <a:ext cx="3108325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Gul_flas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013325"/>
            <a:ext cx="1763688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Gul_flas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4490" y="4149080"/>
            <a:ext cx="165735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Gul_flas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5346238"/>
            <a:ext cx="165735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Gul_flas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117768"/>
            <a:ext cx="165735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49832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kk-KZ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202</a:t>
            </a:r>
            <a:r>
              <a:rPr lang="kk-KZ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жылы 5 қыркүйек бойынша  - 3593 </a:t>
            </a:r>
            <a:r>
              <a:rPr lang="kk-KZ" sz="20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оқушы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6725739"/>
              </p:ext>
            </p:extLst>
          </p:nvPr>
        </p:nvGraphicFramePr>
        <p:xfrm>
          <a:off x="323528" y="4149080"/>
          <a:ext cx="4104059" cy="2447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3820514337"/>
              </p:ext>
            </p:extLst>
          </p:nvPr>
        </p:nvGraphicFramePr>
        <p:xfrm>
          <a:off x="4670470" y="3861048"/>
          <a:ext cx="4320480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Правильный пятиугольник 7"/>
          <p:cNvSpPr/>
          <p:nvPr/>
        </p:nvSpPr>
        <p:spPr>
          <a:xfrm>
            <a:off x="6192180" y="4797152"/>
            <a:ext cx="1296144" cy="936104"/>
          </a:xfrm>
          <a:prstGeom prst="pen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Келген оқушылар саны - 42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1796288616"/>
              </p:ext>
            </p:extLst>
          </p:nvPr>
        </p:nvGraphicFramePr>
        <p:xfrm>
          <a:off x="1524000" y="1397000"/>
          <a:ext cx="5964324" cy="239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xmlns="" val="1232045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707904" y="170494"/>
            <a:ext cx="4248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І  жарты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жылдық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1610175516"/>
              </p:ext>
            </p:extLst>
          </p:nvPr>
        </p:nvGraphicFramePr>
        <p:xfrm>
          <a:off x="539552" y="764704"/>
          <a:ext cx="7488832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Содержимое 3" descr="Изображение выглядит как канцелярские товары&#10;&#10;Автоматически созданное описание">
            <a:extLst>
              <a:ext uri="{FF2B5EF4-FFF2-40B4-BE49-F238E27FC236}">
                <a16:creationId xmlns="" xmlns:a16="http://schemas.microsoft.com/office/drawing/2014/main" id="{CAE3A25D-BAE5-454A-A779-58966FDED0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6775"/>
          <a:stretch/>
        </p:blipFill>
        <p:spPr>
          <a:xfrm>
            <a:off x="0" y="0"/>
            <a:ext cx="1691680" cy="1514927"/>
          </a:xfrm>
          <a:prstGeom prst="ellipse">
            <a:avLst/>
          </a:prstGeom>
        </p:spPr>
      </p:pic>
      <p:pic>
        <p:nvPicPr>
          <p:cNvPr id="8" name="Рисунок 7" descr="Изображение выглядит как внутренний, рабочий стол, стол, сидит&#10;&#10;Автоматически созданное описание">
            <a:extLst>
              <a:ext uri="{FF2B5EF4-FFF2-40B4-BE49-F238E27FC236}">
                <a16:creationId xmlns="" xmlns:a16="http://schemas.microsoft.com/office/drawing/2014/main" id="{E090ED78-0A96-40D6-B6B2-408D90047EC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278" r="13197"/>
          <a:stretch/>
        </p:blipFill>
        <p:spPr>
          <a:xfrm flipH="1">
            <a:off x="7668344" y="170494"/>
            <a:ext cx="1323243" cy="1556792"/>
          </a:xfrm>
          <a:prstGeom prst="rect">
            <a:avLst/>
          </a:prstGeom>
        </p:spPr>
      </p:pic>
      <p:sp>
        <p:nvSpPr>
          <p:cNvPr id="6" name="Блок-схема: альтернативный процесс 5"/>
          <p:cNvSpPr/>
          <p:nvPr/>
        </p:nvSpPr>
        <p:spPr>
          <a:xfrm>
            <a:off x="389703" y="4716650"/>
            <a:ext cx="1928368" cy="30175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Қала мектептерінен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389703" y="5197778"/>
            <a:ext cx="1928368" cy="30175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Облыс мектептерінен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389703" y="5742469"/>
            <a:ext cx="1928368" cy="30175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көлемінен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604756" y="4653595"/>
            <a:ext cx="919393" cy="3255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604756" y="5173955"/>
            <a:ext cx="919393" cy="3255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604756" y="5694315"/>
            <a:ext cx="919393" cy="3255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i="1" dirty="0" smtClean="0"/>
              <a:t>2</a:t>
            </a:r>
            <a:endParaRPr lang="ru-RU" sz="1200" b="1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4221088"/>
            <a:ext cx="3070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Кеткен оқушылар саны – </a:t>
            </a:r>
            <a:r>
              <a:rPr lang="kk-K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ru-RU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499992" y="4221088"/>
            <a:ext cx="2962656" cy="33641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k-K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 оқушылар саны - 63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4499992" y="4657037"/>
            <a:ext cx="1940994" cy="31606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Қала мектептерінен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4499992" y="5172179"/>
            <a:ext cx="1940994" cy="31606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Облыс мектептерінен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4572000" y="5715016"/>
            <a:ext cx="2012432" cy="31606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көлемінен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671683" y="4671349"/>
            <a:ext cx="855570" cy="38106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660671" y="5172179"/>
            <a:ext cx="877595" cy="31606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660672" y="5608015"/>
            <a:ext cx="877595" cy="38080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i="1" dirty="0" smtClean="0"/>
              <a:t>13</a:t>
            </a:r>
            <a:endParaRPr lang="ru-RU" sz="1200" b="1" i="1" dirty="0"/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389703" y="6214675"/>
            <a:ext cx="1928368" cy="30175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Қайтыс болған бала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604756" y="6166521"/>
            <a:ext cx="919393" cy="3255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i="1" dirty="0" smtClean="0"/>
              <a:t>0</a:t>
            </a:r>
            <a:endParaRPr lang="ru-RU" sz="1200" b="1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554912104"/>
              </p:ext>
            </p:extLst>
          </p:nvPr>
        </p:nvGraphicFramePr>
        <p:xfrm>
          <a:off x="530206" y="764704"/>
          <a:ext cx="4392488" cy="3560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635896" y="116632"/>
            <a:ext cx="4032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ІІ жарты жылдық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3" descr="Изображение выглядит как канцелярские товары&#10;&#10;Автоматически созданное описание">
            <a:extLst>
              <a:ext uri="{FF2B5EF4-FFF2-40B4-BE49-F238E27FC236}">
                <a16:creationId xmlns="" xmlns:a16="http://schemas.microsoft.com/office/drawing/2014/main" id="{CAE3A25D-BAE5-454A-A779-58966FDED0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9925"/>
          <a:stretch/>
        </p:blipFill>
        <p:spPr>
          <a:xfrm>
            <a:off x="-18692" y="26159"/>
            <a:ext cx="1835696" cy="1124744"/>
          </a:xfrm>
          <a:prstGeom prst="ellipse">
            <a:avLst/>
          </a:prstGeom>
        </p:spPr>
      </p:pic>
      <p:sp>
        <p:nvSpPr>
          <p:cNvPr id="11" name="Объект 2"/>
          <p:cNvSpPr txBox="1">
            <a:spLocks/>
          </p:cNvSpPr>
          <p:nvPr/>
        </p:nvSpPr>
        <p:spPr>
          <a:xfrm>
            <a:off x="5148065" y="3144554"/>
            <a:ext cx="3744416" cy="13060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ru-RU" sz="1600" b="1" dirty="0">
              <a:solidFill>
                <a:schemeClr val="tx2"/>
              </a:solidFill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xmlns="" val="2158739889"/>
              </p:ext>
            </p:extLst>
          </p:nvPr>
        </p:nvGraphicFramePr>
        <p:xfrm>
          <a:off x="4932041" y="588531"/>
          <a:ext cx="417646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197988277"/>
              </p:ext>
            </p:extLst>
          </p:nvPr>
        </p:nvGraphicFramePr>
        <p:xfrm>
          <a:off x="198252" y="3933056"/>
          <a:ext cx="8945748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89132149"/>
              </p:ext>
            </p:extLst>
          </p:nvPr>
        </p:nvGraphicFramePr>
        <p:xfrm>
          <a:off x="1331640" y="692696"/>
          <a:ext cx="7632700" cy="6080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56184"/>
                <a:gridCol w="1396896"/>
                <a:gridCol w="1526540"/>
                <a:gridCol w="1526540"/>
                <a:gridCol w="1526540"/>
              </a:tblGrid>
              <a:tr h="51816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Сыныптар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жарты жылдық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Кеткен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Келген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r>
                        <a:rPr lang="kk-K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жарты жылдық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сынып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– сынып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– сынып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–</a:t>
                      </a:r>
                      <a:r>
                        <a:rPr lang="kk-K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сынып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4</a:t>
                      </a:r>
                      <a:r>
                        <a:rPr lang="kk-K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сыныптар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– сынып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– сынып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– сынып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– сынып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– сынып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– 9 сыныптар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– сынып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– сынып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– 11 сыныптар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Барлығы: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3491880" y="116632"/>
            <a:ext cx="4824536" cy="4320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 сынып бойынша қозғалыс есебі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2425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79912" y="116632"/>
            <a:ext cx="5166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Сағадат Нұрмағамбетов атындағы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№72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жалпы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орта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беретін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мектебінің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тоқсан бойынша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үлгерімі</a:t>
            </a:r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139676"/>
              </p:ext>
            </p:extLst>
          </p:nvPr>
        </p:nvGraphicFramePr>
        <p:xfrm>
          <a:off x="323529" y="620688"/>
          <a:ext cx="8496943" cy="56344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9767"/>
                <a:gridCol w="2418544"/>
                <a:gridCol w="1080120"/>
                <a:gridCol w="720080"/>
                <a:gridCol w="864096"/>
                <a:gridCol w="864096"/>
                <a:gridCol w="1224136"/>
                <a:gridCol w="936104"/>
              </a:tblGrid>
              <a:tr h="149736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Сынып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Барлығы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Үздік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Екпінді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Орташа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Білім сапасы %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Үлгерімі</a:t>
                      </a:r>
                      <a:r>
                        <a:rPr lang="kk-KZ" sz="1100" baseline="0" dirty="0" smtClean="0"/>
                        <a:t> </a:t>
                      </a:r>
                      <a:r>
                        <a:rPr lang="ru-RU" sz="1100" baseline="0" dirty="0" smtClean="0"/>
                        <a:t>%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976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1</a:t>
                      </a:r>
                      <a:r>
                        <a:rPr lang="kk-KZ" sz="1100" baseline="0" dirty="0" smtClean="0"/>
                        <a:t> – сынып </a:t>
                      </a:r>
                      <a:endParaRPr lang="kk-KZ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-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-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-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-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928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2</a:t>
                      </a:r>
                      <a:r>
                        <a:rPr lang="kk-KZ" sz="1100" baseline="0" dirty="0" smtClean="0"/>
                        <a:t>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Times New Roman"/>
                        </a:rPr>
                        <a:t>402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Times New Roman"/>
                        </a:rPr>
                        <a:t>167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149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3</a:t>
                      </a:r>
                      <a:r>
                        <a:rPr lang="kk-KZ" sz="1100" baseline="0" dirty="0" smtClean="0"/>
                        <a:t>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164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976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4</a:t>
                      </a:r>
                      <a:r>
                        <a:rPr lang="kk-KZ" sz="1100" baseline="0" dirty="0" smtClean="0"/>
                        <a:t>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68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158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928">
                <a:tc gridSpan="2">
                  <a:txBody>
                    <a:bodyPr/>
                    <a:lstStyle/>
                    <a:p>
                      <a:r>
                        <a:rPr lang="kk-KZ" sz="1100" baseline="0" dirty="0" smtClean="0"/>
                        <a:t>2 – 4 сыныптар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5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321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113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976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6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346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63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176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49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928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7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314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8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9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295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164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44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976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5 – 9 сыныптар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1617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265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5420">
                <a:tc rowSpan="3">
                  <a:txBody>
                    <a:bodyPr/>
                    <a:lstStyle/>
                    <a:p>
                      <a:r>
                        <a:rPr lang="kk-KZ" sz="1100" dirty="0" smtClean="0"/>
                        <a:t>10 – сынып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Жаратылыстану бағыты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157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21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Қоғамдық – гуманитарлық бағыты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Жалпы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34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400">
                <a:tc rowSpan="3">
                  <a:txBody>
                    <a:bodyPr/>
                    <a:lstStyle/>
                    <a:p>
                      <a:r>
                        <a:rPr lang="kk-KZ" sz="1100" dirty="0" smtClean="0"/>
                        <a:t>11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Жаратылыстану бағыты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126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Қоғамдық – гуманитарлық бағыты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52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Жалпы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178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10 – 11 сыныптар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1</a:t>
                      </a:r>
                      <a:r>
                        <a:rPr lang="kk-KZ" sz="1100" baseline="0" dirty="0" smtClean="0"/>
                        <a:t> – 11 сыныптар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575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1130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53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79912" y="116632"/>
            <a:ext cx="5166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Сағадат Нұрмағамбетов атындағы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№72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жалпы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орта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беретін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мектебінің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ІІ 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тоқсан бойынша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үлгерімі</a:t>
            </a:r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9574234"/>
              </p:ext>
            </p:extLst>
          </p:nvPr>
        </p:nvGraphicFramePr>
        <p:xfrm>
          <a:off x="323529" y="620688"/>
          <a:ext cx="8496943" cy="563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767"/>
                <a:gridCol w="2418544"/>
                <a:gridCol w="1080120"/>
                <a:gridCol w="720080"/>
                <a:gridCol w="864096"/>
                <a:gridCol w="864096"/>
                <a:gridCol w="1224136"/>
                <a:gridCol w="936104"/>
              </a:tblGrid>
              <a:tr h="149736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Сынып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Барлығы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Үздік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Екпінді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Орташа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Білім сапасы %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Үлгерімі</a:t>
                      </a:r>
                      <a:r>
                        <a:rPr lang="kk-KZ" sz="1100" baseline="0" dirty="0" smtClean="0"/>
                        <a:t> </a:t>
                      </a:r>
                      <a:r>
                        <a:rPr lang="ru-RU" sz="1100" baseline="0" dirty="0" smtClean="0"/>
                        <a:t>%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4976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1</a:t>
                      </a:r>
                      <a:r>
                        <a:rPr lang="kk-KZ" sz="1100" baseline="0" dirty="0" smtClean="0"/>
                        <a:t> – сынып </a:t>
                      </a:r>
                      <a:endParaRPr lang="kk-KZ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-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-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-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-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3928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2</a:t>
                      </a:r>
                      <a:r>
                        <a:rPr lang="kk-KZ" sz="1100" baseline="0" dirty="0" smtClean="0"/>
                        <a:t>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177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126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6024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3</a:t>
                      </a:r>
                      <a:r>
                        <a:rPr lang="kk-KZ" sz="1100" baseline="0" dirty="0" smtClean="0"/>
                        <a:t>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389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4976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4</a:t>
                      </a:r>
                      <a:r>
                        <a:rPr lang="kk-KZ" sz="1100" baseline="0" dirty="0" smtClean="0"/>
                        <a:t>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372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73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139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3928">
                <a:tc gridSpan="2">
                  <a:txBody>
                    <a:bodyPr/>
                    <a:lstStyle/>
                    <a:p>
                      <a:r>
                        <a:rPr lang="kk-KZ" sz="1100" baseline="0" dirty="0" smtClean="0"/>
                        <a:t>2– 4 сыныптар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6024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5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319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4976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6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343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122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153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55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3928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7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312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60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116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136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032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8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123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6024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9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294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125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140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4976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5 – 9 сыныптар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286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5420">
                <a:tc rowSpan="3">
                  <a:txBody>
                    <a:bodyPr/>
                    <a:lstStyle/>
                    <a:p>
                      <a:r>
                        <a:rPr lang="kk-KZ" sz="1100" dirty="0" smtClean="0"/>
                        <a:t>10 – сынып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Жаратылыстану бағыты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157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55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Қоғамдық – гуманитарлық бағыты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Жалпы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53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400">
                <a:tc rowSpan="3">
                  <a:txBody>
                    <a:bodyPr/>
                    <a:lstStyle/>
                    <a:p>
                      <a:r>
                        <a:rPr lang="kk-KZ" sz="1100" dirty="0" smtClean="0"/>
                        <a:t>11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Жаратылыстану бағыты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126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Қоғамдық – гуманитарлық бағыты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52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52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Жалпы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53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10 – 11 сыныптар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141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192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53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1</a:t>
                      </a:r>
                      <a:r>
                        <a:rPr lang="kk-KZ" sz="1100" baseline="0" dirty="0" smtClean="0"/>
                        <a:t> – 11 сыныптар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3544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1269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1288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58488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79912" y="116632"/>
            <a:ext cx="5166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Сағадат Нұрмағамбетов атындағы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№72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жалпы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орта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беретін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мектебінің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ІІІ 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тоқсан бойынша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үлгерімі</a:t>
            </a:r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39198388"/>
              </p:ext>
            </p:extLst>
          </p:nvPr>
        </p:nvGraphicFramePr>
        <p:xfrm>
          <a:off x="323529" y="620688"/>
          <a:ext cx="8496943" cy="56344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89767"/>
                <a:gridCol w="2418544"/>
                <a:gridCol w="1080120"/>
                <a:gridCol w="720080"/>
                <a:gridCol w="864096"/>
                <a:gridCol w="864096"/>
                <a:gridCol w="1224136"/>
                <a:gridCol w="936104"/>
              </a:tblGrid>
              <a:tr h="149736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Сынып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Барлығы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Үздік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Екпінді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Орташа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Білім сапасы %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Үлгерімі</a:t>
                      </a:r>
                      <a:r>
                        <a:rPr lang="kk-KZ" sz="1100" baseline="0" dirty="0" smtClean="0"/>
                        <a:t> </a:t>
                      </a:r>
                      <a:r>
                        <a:rPr lang="ru-RU" sz="1100" baseline="0" dirty="0" smtClean="0"/>
                        <a:t>%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4976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1</a:t>
                      </a:r>
                      <a:r>
                        <a:rPr lang="kk-KZ" sz="1100" baseline="0" dirty="0" smtClean="0"/>
                        <a:t> – сынып </a:t>
                      </a:r>
                      <a:endParaRPr lang="kk-KZ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3928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2</a:t>
                      </a:r>
                      <a:r>
                        <a:rPr lang="kk-KZ" sz="1100" baseline="0" dirty="0" smtClean="0"/>
                        <a:t>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191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113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6024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3</a:t>
                      </a:r>
                      <a:r>
                        <a:rPr lang="kk-KZ" sz="1100" baseline="0" dirty="0" smtClean="0"/>
                        <a:t>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387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134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65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4976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4</a:t>
                      </a:r>
                      <a:r>
                        <a:rPr lang="kk-KZ" sz="1100" baseline="0" dirty="0" smtClean="0"/>
                        <a:t>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377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85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163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129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3928">
                <a:tc gridSpan="2">
                  <a:txBody>
                    <a:bodyPr/>
                    <a:lstStyle/>
                    <a:p>
                      <a:r>
                        <a:rPr lang="kk-KZ" sz="1100" baseline="0" dirty="0" smtClean="0"/>
                        <a:t>2 – 4 сыныптар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1170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517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6024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5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316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69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153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4976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6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342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118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156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54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3928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7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313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65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123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125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032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8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164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6024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9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294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32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122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140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52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4976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5 – 9 сыныптар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1606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289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57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5420">
                <a:tc rowSpan="3">
                  <a:txBody>
                    <a:bodyPr/>
                    <a:lstStyle/>
                    <a:p>
                      <a:r>
                        <a:rPr lang="kk-KZ" sz="1100" dirty="0" smtClean="0"/>
                        <a:t>10 – сынып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Жаратылыстану бағыты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156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25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55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Қоғамдық – гуманитарлық бағыты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56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Жалпы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36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400">
                <a:tc rowSpan="3">
                  <a:txBody>
                    <a:bodyPr/>
                    <a:lstStyle/>
                    <a:p>
                      <a:r>
                        <a:rPr lang="kk-KZ" sz="1100" dirty="0" smtClean="0"/>
                        <a:t>11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Жаратылыстану бағыты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126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Қоғамдық – гуманитарлық бағыты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53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Жалпы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179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10 – 11 сыныптар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158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1</a:t>
                      </a:r>
                      <a:r>
                        <a:rPr lang="kk-KZ" sz="1100" baseline="0" dirty="0" smtClean="0"/>
                        <a:t> – 11 сыныптар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3548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642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1313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1235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58982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79912" y="116632"/>
            <a:ext cx="5166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Сағадат Нұрмағамбетов атындағы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№72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жалпы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орта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беретін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мектебінің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тоқсан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бойынша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үлгерімі</a:t>
            </a:r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8736292"/>
              </p:ext>
            </p:extLst>
          </p:nvPr>
        </p:nvGraphicFramePr>
        <p:xfrm>
          <a:off x="323529" y="620688"/>
          <a:ext cx="8496943" cy="5634488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89767"/>
                <a:gridCol w="2418544"/>
                <a:gridCol w="1080120"/>
                <a:gridCol w="720080"/>
                <a:gridCol w="864096"/>
                <a:gridCol w="864096"/>
                <a:gridCol w="1224136"/>
                <a:gridCol w="936104"/>
              </a:tblGrid>
              <a:tr h="149736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Сынып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Барлығы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Үздік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Екпінді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Орташа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Білім сапасы %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Үлгерімі</a:t>
                      </a:r>
                      <a:r>
                        <a:rPr lang="kk-KZ" sz="1100" baseline="0" dirty="0" smtClean="0"/>
                        <a:t> </a:t>
                      </a:r>
                      <a:r>
                        <a:rPr lang="ru-RU" sz="1100" baseline="0" dirty="0" smtClean="0"/>
                        <a:t>%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4976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1</a:t>
                      </a:r>
                      <a:r>
                        <a:rPr lang="kk-KZ" sz="1100" baseline="0" dirty="0" smtClean="0"/>
                        <a:t> – сынып </a:t>
                      </a:r>
                      <a:endParaRPr lang="kk-KZ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273928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2</a:t>
                      </a:r>
                      <a:r>
                        <a:rPr lang="kk-KZ" sz="1100" baseline="0" dirty="0" smtClean="0"/>
                        <a:t>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16024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3</a:t>
                      </a:r>
                      <a:r>
                        <a:rPr lang="kk-KZ" sz="1100" baseline="0" dirty="0" smtClean="0"/>
                        <a:t>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44976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4</a:t>
                      </a:r>
                      <a:r>
                        <a:rPr lang="kk-KZ" sz="1100" baseline="0" dirty="0" smtClean="0"/>
                        <a:t>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73928">
                <a:tc gridSpan="2">
                  <a:txBody>
                    <a:bodyPr/>
                    <a:lstStyle/>
                    <a:p>
                      <a:r>
                        <a:rPr lang="kk-KZ" sz="1100" baseline="0" dirty="0" smtClean="0"/>
                        <a:t>2 – 4 сыныптар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16024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5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44976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6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73928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7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88032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8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16024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9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44976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5 – 9 сыныптар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185420">
                <a:tc rowSpan="3">
                  <a:txBody>
                    <a:bodyPr/>
                    <a:lstStyle/>
                    <a:p>
                      <a:r>
                        <a:rPr lang="kk-KZ" sz="1100" dirty="0" smtClean="0"/>
                        <a:t>10 – сынып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Жаратылыстану бағыты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9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Қоғамдық – гуманитарлық бағыты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9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Жалпы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79400">
                <a:tc rowSpan="3">
                  <a:txBody>
                    <a:bodyPr/>
                    <a:lstStyle/>
                    <a:p>
                      <a:r>
                        <a:rPr lang="kk-KZ" sz="1100" dirty="0" smtClean="0"/>
                        <a:t>11 – сынып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Жаратылыстану бағыты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88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Қоғамдық – гуманитарлық бағыты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288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Жалпы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10 – 11 сыныптар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kk-KZ" sz="1100" dirty="0" smtClean="0"/>
                        <a:t>1</a:t>
                      </a:r>
                      <a:r>
                        <a:rPr lang="kk-KZ" sz="1100" baseline="0" dirty="0" smtClean="0"/>
                        <a:t> – 11 сыныптар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3567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15750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0f189f0f7cf7f95daf677e5ec4bb5eb4dfbc89d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4702</TotalTime>
  <Words>1450</Words>
  <Application>Microsoft Office PowerPoint</Application>
  <PresentationFormat>Экран (4:3)</PresentationFormat>
  <Paragraphs>879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2020 – 2021 оқу жылы 5 қыркүйек бойынша  - 3593 оқушы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2019 – 2020 және 2020 – 2021 оқу жылдары бойынша салыстырмалы көрсеткіші</vt:lpstr>
      <vt:lpstr>Слайд 13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Геометрическая элегантность</dc:title>
  <dc:creator>obstinate</dc:creator>
  <dc:description>Шаблон презентации с сайта https://presentation-creation.ru/</dc:description>
  <cp:lastModifiedBy>admin</cp:lastModifiedBy>
  <cp:revision>1078</cp:revision>
  <dcterms:created xsi:type="dcterms:W3CDTF">2018-02-25T09:09:03Z</dcterms:created>
  <dcterms:modified xsi:type="dcterms:W3CDTF">2021-09-21T11:32:08Z</dcterms:modified>
</cp:coreProperties>
</file>