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66528" y="1133370"/>
            <a:ext cx="709228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Логопедиялық</a:t>
            </a:r>
            <a:r>
              <a:rPr lang="ru-RU" sz="24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sz="24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оқушылар</a:t>
            </a:r>
            <a:r>
              <a:rPr lang="ru-RU" sz="24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4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2021-2022 </a:t>
            </a:r>
            <a:r>
              <a:rPr lang="ru-RU" sz="24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4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 algn="ctr"/>
            <a:r>
              <a:rPr lang="ru-RU" sz="24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жылындағы</a:t>
            </a:r>
            <a:r>
              <a:rPr lang="ru-RU" sz="24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жылдық</a:t>
            </a:r>
            <a:r>
              <a:rPr lang="ru-RU" sz="24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есебі</a:t>
            </a:r>
            <a:endParaRPr lang="ru-RU" sz="24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060">
            <a:off x="1147839" y="2523004"/>
            <a:ext cx="7992888" cy="433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5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215336"/>
            <a:ext cx="561662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2492896"/>
            <a:ext cx="7251576" cy="40096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kk-KZ" dirty="0"/>
              <a:t>Оқу жылының 1-15 қыркүйек аралығында зерттеу-зерделеу жұмыстары жүргізілді.Бастауыш сынып мұғалімдерімен және ата-аналарымен түсіндіру жұмыстарын жүргізіп,қалалық ПМПК орталығына жолдамаға жіберілді. </a:t>
            </a:r>
            <a:endParaRPr lang="ru-RU" dirty="0"/>
          </a:p>
          <a:p>
            <a:pPr marL="0" indent="0">
              <a:buNone/>
            </a:pPr>
            <a:r>
              <a:rPr lang="kk-KZ" dirty="0"/>
              <a:t>I жарты жылдық бойынша жалпы 58 оқушы  қалалық ПМПК орталығынан жолдамамен келіп, логопунктке  қабылданды. Түзету- дамыту жұмыстары жүргізіліп, нәтижесінде I жарты жылдықта 24  бала оң нәтижемен логопункттен босатылды.Қалған 34 бала келесі жарты жылдыққа қалдырылды.</a:t>
            </a:r>
            <a:endParaRPr lang="ru-RU" dirty="0"/>
          </a:p>
          <a:p>
            <a:pPr marL="0" indent="0">
              <a:buNone/>
            </a:pPr>
            <a:r>
              <a:rPr lang="kk-KZ" dirty="0"/>
              <a:t>  II жарты жылдық оқу жылының бастамасымен зерттеу-зерделеу жұмыстары  жүргізілді. Қалалық ПМПК орталығына жолдамаға жіберілді.Нәтижесінде 6 оқушы қалалық ПМПК орталығынан жолдамамен келіп, логопунктке қабылданды. Сонымен ІІ жарты жылдықта  40 оқушымен  жұмыс жүргізілді. Атап айтсақ ,  дислалия- 16,  дизартрия -14 , тұтықпа – 2 ,  дисграфия -2, ОНР-6 оқушы.  Түзету –дамыту жұмыстарының нәтижесінде II жарты жылдықта 21 оқушы оң нәтижемен логопункттен босатылды.Қалған 19 оқушымен келесі оқу жылында жұмыс жалғастырылатын болады.</a:t>
            </a:r>
            <a:endParaRPr lang="ru-RU" dirty="0"/>
          </a:p>
          <a:p>
            <a:pPr marL="0" indent="0">
              <a:buNone/>
            </a:pPr>
            <a:r>
              <a:rPr lang="kk-KZ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404664"/>
            <a:ext cx="72008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Логопедиялық</a:t>
            </a:r>
            <a:r>
              <a:rPr lang="ru-RU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оқушылар</a:t>
            </a:r>
            <a:r>
              <a:rPr lang="ru-RU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2022-2023 </a:t>
            </a:r>
            <a:r>
              <a:rPr lang="ru-RU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br>
              <a:rPr lang="ru-RU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жылындағы</a:t>
            </a:r>
            <a:r>
              <a:rPr lang="ru-RU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жылдық</a:t>
            </a:r>
            <a:r>
              <a:rPr lang="ru-RU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мәлімет</a:t>
            </a:r>
            <a:r>
              <a:rPr lang="ru-RU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19" y="2276872"/>
            <a:ext cx="2125081" cy="416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1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Логопедтің</a:t>
            </a:r>
            <a:r>
              <a:rPr lang="ru-RU" sz="24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жұмысы</a:t>
            </a:r>
            <a:r>
              <a:rPr lang="ru-RU" sz="24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барысынан</a:t>
            </a:r>
            <a:r>
              <a:rPr lang="ru-RU" sz="24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үзінді</a:t>
            </a:r>
            <a:endParaRPr lang="ru-RU" sz="24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1484784"/>
            <a:ext cx="3960439" cy="4801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/>
              <a:t>Оқушылармен тіл дамыту сабақтары және қандай дыбыстарды дұрыс айта алмайтынын тексере отырып, түзету-дамыту сабақтары жүргізілді.Атап айтсам, ұсақ моторикамен жұмыс,дыбысқа байланысты тақпақтар,жұмбақтар, жаңылтпаштар,өмірге бейім болу үшін түстермен жұмыс,жыл мезгілдері,суреттермен жұмыс,логикалық тапсырмалар, кеңістікті бағдарлау, ойлау, есте сақтау,танымдық қабілетін дамыту мақсатында сабақтар жүргізілді.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3528392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803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384376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01297"/>
            <a:ext cx="3456384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2" y="3833037"/>
            <a:ext cx="2916324" cy="29163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87634"/>
            <a:ext cx="4896544" cy="249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75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atsApp Image 2022-06-08 at 11.36.04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5" y="548681"/>
            <a:ext cx="3600400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Users\Admin\Downloads\WhatsApp Image 2020-11-25 at 13.03.49.jpe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923928" y="3216642"/>
            <a:ext cx="3744416" cy="3427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422" y="3022284"/>
            <a:ext cx="1845050" cy="3816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34" y="260648"/>
            <a:ext cx="3384376" cy="25585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92" y="4007440"/>
            <a:ext cx="2636912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73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3648" y="5486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33181"/>
            <a:ext cx="822981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Логопедиялық</a:t>
            </a:r>
            <a:r>
              <a:rPr lang="ru-RU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оқушылардын</a:t>
            </a:r>
            <a:r>
              <a:rPr lang="ru-RU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Жылдық</a:t>
            </a:r>
            <a:r>
              <a:rPr lang="ru-RU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мониторингі</a:t>
            </a:r>
            <a:endParaRPr lang="ru-RU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3"/>
            <a:ext cx="604867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75" y="4293096"/>
            <a:ext cx="6120680" cy="209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75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3995222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4734" y="265601"/>
            <a:ext cx="457373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905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176464" cy="628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6731"/>
            <a:ext cx="4248472" cy="628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12909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748883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5899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</TotalTime>
  <Words>205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  </vt:lpstr>
      <vt:lpstr>                 </vt:lpstr>
      <vt:lpstr>Логопедтің жұмысы барысынан үзінді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72 шк</dc:creator>
  <cp:lastModifiedBy>72 шк</cp:lastModifiedBy>
  <cp:revision>6</cp:revision>
  <dcterms:created xsi:type="dcterms:W3CDTF">2023-06-08T06:58:24Z</dcterms:created>
  <dcterms:modified xsi:type="dcterms:W3CDTF">2023-06-08T10:20:28Z</dcterms:modified>
</cp:coreProperties>
</file>