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7"/>
  </p:notesMasterIdLst>
  <p:handoutMasterIdLst>
    <p:handoutMasterId r:id="rId18"/>
  </p:handoutMasterIdLst>
  <p:sldIdLst>
    <p:sldId id="330" r:id="rId2"/>
    <p:sldId id="331" r:id="rId3"/>
    <p:sldId id="338" r:id="rId4"/>
    <p:sldId id="327" r:id="rId5"/>
    <p:sldId id="329" r:id="rId6"/>
    <p:sldId id="280" r:id="rId7"/>
    <p:sldId id="299" r:id="rId8"/>
    <p:sldId id="300" r:id="rId9"/>
    <p:sldId id="340" r:id="rId10"/>
    <p:sldId id="337" r:id="rId11"/>
    <p:sldId id="333" r:id="rId12"/>
    <p:sldId id="320" r:id="rId13"/>
    <p:sldId id="341" r:id="rId14"/>
    <p:sldId id="342" r:id="rId15"/>
    <p:sldId id="288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BE5"/>
    <a:srgbClr val="C968E4"/>
    <a:srgbClr val="00CCFF"/>
    <a:srgbClr val="33CCFF"/>
    <a:srgbClr val="3399FF"/>
    <a:srgbClr val="66FFFF"/>
    <a:srgbClr val="93EDA4"/>
    <a:srgbClr val="CC66FF"/>
    <a:srgbClr val="FF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97" autoAdjust="0"/>
    <p:restoredTop sz="84583" autoAdjust="0"/>
  </p:normalViewPr>
  <p:slideViewPr>
    <p:cSldViewPr>
      <p:cViewPr varScale="1">
        <p:scale>
          <a:sx n="70" d="100"/>
          <a:sy n="70" d="100"/>
        </p:scale>
        <p:origin x="9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98439899137198"/>
          <c:y val="6.6501873926554739E-2"/>
          <c:w val="0.86002975762539147"/>
          <c:h val="0.4604348312979208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ІІІ тоқсан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solidFill>
                <a:srgbClr val="92D05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Жалпы саны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1179</c:v>
                </c:pt>
                <c:pt idx="1">
                  <c:v>295</c:v>
                </c:pt>
                <c:pt idx="2">
                  <c:v>546</c:v>
                </c:pt>
                <c:pt idx="3">
                  <c:v>338</c:v>
                </c:pt>
                <c:pt idx="4" formatCode="0%">
                  <c:v>0.71</c:v>
                </c:pt>
                <c:pt idx="5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73-4347-8799-48705B2B2B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invertIfNegative val="0"/>
          <c:dLbls>
            <c:spPr>
              <a:solidFill>
                <a:srgbClr val="FFFF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Жалпы саны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1085</c:v>
                </c:pt>
                <c:pt idx="1">
                  <c:v>227</c:v>
                </c:pt>
                <c:pt idx="2">
                  <c:v>501</c:v>
                </c:pt>
                <c:pt idx="3">
                  <c:v>357</c:v>
                </c:pt>
                <c:pt idx="4" formatCode="0%">
                  <c:v>0.67</c:v>
                </c:pt>
                <c:pt idx="5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73-4347-8799-48705B2B2B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2577920"/>
        <c:axId val="164242176"/>
        <c:axId val="164236352"/>
      </c:bar3DChart>
      <c:catAx>
        <c:axId val="1325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64242176"/>
        <c:crosses val="autoZero"/>
        <c:auto val="1"/>
        <c:lblAlgn val="ctr"/>
        <c:lblOffset val="100"/>
        <c:noMultiLvlLbl val="0"/>
      </c:catAx>
      <c:valAx>
        <c:axId val="16424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32577920"/>
        <c:crosses val="autoZero"/>
        <c:crossBetween val="between"/>
      </c:valAx>
      <c:serAx>
        <c:axId val="164236352"/>
        <c:scaling>
          <c:orientation val="minMax"/>
        </c:scaling>
        <c:delete val="1"/>
        <c:axPos val="b"/>
        <c:majorTickMark val="none"/>
        <c:minorTickMark val="none"/>
        <c:tickLblPos val="nextTo"/>
        <c:crossAx val="164242176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ІІІ тоқсан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Жалпы саны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1619</c:v>
                </c:pt>
                <c:pt idx="1">
                  <c:v>301</c:v>
                </c:pt>
                <c:pt idx="2">
                  <c:v>667</c:v>
                </c:pt>
                <c:pt idx="3">
                  <c:v>651</c:v>
                </c:pt>
                <c:pt idx="4" formatCode="0%">
                  <c:v>0.59</c:v>
                </c:pt>
                <c:pt idx="5">
                  <c:v>3.58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52-4467-B803-B8FFED4959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Жалпы саны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1663</c:v>
                </c:pt>
                <c:pt idx="1">
                  <c:v>208</c:v>
                </c:pt>
                <c:pt idx="2">
                  <c:v>687</c:v>
                </c:pt>
                <c:pt idx="3">
                  <c:v>768</c:v>
                </c:pt>
                <c:pt idx="4" formatCode="0.0%">
                  <c:v>0.53800000000000003</c:v>
                </c:pt>
                <c:pt idx="5">
                  <c:v>3.62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D52-4467-B803-B8FFED4959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68975360"/>
        <c:axId val="168985344"/>
        <c:axId val="168939520"/>
      </c:bar3DChart>
      <c:catAx>
        <c:axId val="168975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68985344"/>
        <c:crosses val="autoZero"/>
        <c:auto val="1"/>
        <c:lblAlgn val="ctr"/>
        <c:lblOffset val="100"/>
        <c:noMultiLvlLbl val="0"/>
      </c:catAx>
      <c:valAx>
        <c:axId val="16898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68975360"/>
        <c:crosses val="autoZero"/>
        <c:crossBetween val="between"/>
      </c:valAx>
      <c:serAx>
        <c:axId val="168939520"/>
        <c:scaling>
          <c:orientation val="minMax"/>
        </c:scaling>
        <c:delete val="1"/>
        <c:axPos val="b"/>
        <c:majorTickMark val="out"/>
        <c:minorTickMark val="none"/>
        <c:tickLblPos val="nextTo"/>
        <c:crossAx val="168985344"/>
        <c:crosses val="autoZero"/>
      </c:serAx>
    </c:plotArea>
    <c:legend>
      <c:legendPos val="b"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ІІІ тоқсан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Жалпы саны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413</c:v>
                </c:pt>
                <c:pt idx="1">
                  <c:v>80</c:v>
                </c:pt>
                <c:pt idx="2">
                  <c:v>162</c:v>
                </c:pt>
                <c:pt idx="3">
                  <c:v>171</c:v>
                </c:pt>
                <c:pt idx="4" formatCode="0%">
                  <c:v>0.57999999999999996</c:v>
                </c:pt>
                <c:pt idx="5">
                  <c:v>3.77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92-4B3F-B8CD-5971A83EA1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Лист1!$A$2:$A$7</c:f>
              <c:strCache>
                <c:ptCount val="6"/>
                <c:pt idx="0">
                  <c:v>Жалпы саны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445</c:v>
                </c:pt>
                <c:pt idx="1">
                  <c:v>50</c:v>
                </c:pt>
                <c:pt idx="2">
                  <c:v>189</c:v>
                </c:pt>
                <c:pt idx="3">
                  <c:v>206</c:v>
                </c:pt>
                <c:pt idx="4" formatCode="0.0%">
                  <c:v>0.53700000000000003</c:v>
                </c:pt>
                <c:pt idx="5">
                  <c:v>3.64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F92-4B3F-B8CD-5971A83EA1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69273984"/>
        <c:axId val="169279872"/>
        <c:axId val="169240320"/>
      </c:bar3DChart>
      <c:catAx>
        <c:axId val="169273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69279872"/>
        <c:crosses val="autoZero"/>
        <c:auto val="1"/>
        <c:lblAlgn val="ctr"/>
        <c:lblOffset val="100"/>
        <c:noMultiLvlLbl val="0"/>
      </c:catAx>
      <c:valAx>
        <c:axId val="169279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69273984"/>
        <c:crosses val="autoZero"/>
        <c:crossBetween val="between"/>
      </c:valAx>
      <c:serAx>
        <c:axId val="169240320"/>
        <c:scaling>
          <c:orientation val="minMax"/>
        </c:scaling>
        <c:delete val="1"/>
        <c:axPos val="b"/>
        <c:majorTickMark val="out"/>
        <c:minorTickMark val="none"/>
        <c:tickLblPos val="nextTo"/>
        <c:crossAx val="169279872"/>
        <c:crosses val="autoZero"/>
      </c:serAx>
    </c:plotArea>
    <c:legend>
      <c:legendPos val="b"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98439899137198"/>
          <c:y val="6.6501873926554739E-2"/>
          <c:w val="0.86002975762539147"/>
          <c:h val="0.5352882366895991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ІІІ тоқсан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solidFill>
                <a:srgbClr val="92D05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Жалпы саны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3567</c:v>
                </c:pt>
                <c:pt idx="1">
                  <c:v>676</c:v>
                </c:pt>
                <c:pt idx="2">
                  <c:v>1375</c:v>
                </c:pt>
                <c:pt idx="3">
                  <c:v>1160</c:v>
                </c:pt>
                <c:pt idx="4" formatCode="0%">
                  <c:v>0.64</c:v>
                </c:pt>
                <c:pt idx="5" formatCode="0%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73-4347-8799-48705B2B2B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ІV тоқсан</c:v>
                </c:pt>
              </c:strCache>
            </c:strRef>
          </c:tx>
          <c:invertIfNegative val="0"/>
          <c:dLbls>
            <c:spPr>
              <a:solidFill>
                <a:srgbClr val="FFFF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Жалпы саны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3553</c:v>
                </c:pt>
                <c:pt idx="1">
                  <c:v>485</c:v>
                </c:pt>
                <c:pt idx="2">
                  <c:v>1377</c:v>
                </c:pt>
                <c:pt idx="3">
                  <c:v>1331</c:v>
                </c:pt>
                <c:pt idx="4">
                  <c:v>3.4</c:v>
                </c:pt>
                <c:pt idx="5">
                  <c:v>3.73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73-4347-8799-48705B2B2B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2577920"/>
        <c:axId val="164242176"/>
        <c:axId val="164236352"/>
      </c:bar3DChart>
      <c:catAx>
        <c:axId val="1325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64242176"/>
        <c:crosses val="autoZero"/>
        <c:auto val="1"/>
        <c:lblAlgn val="ctr"/>
        <c:lblOffset val="100"/>
        <c:noMultiLvlLbl val="0"/>
      </c:catAx>
      <c:valAx>
        <c:axId val="16424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32577920"/>
        <c:crosses val="autoZero"/>
        <c:crossBetween val="between"/>
      </c:valAx>
      <c:serAx>
        <c:axId val="164236352"/>
        <c:scaling>
          <c:orientation val="minMax"/>
        </c:scaling>
        <c:delete val="1"/>
        <c:axPos val="b"/>
        <c:majorTickMark val="none"/>
        <c:minorTickMark val="none"/>
        <c:tickLblPos val="nextTo"/>
        <c:crossAx val="164242176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53242746714716"/>
          <c:y val="6.2080636211029674E-2"/>
          <c:w val="0.86002975762539147"/>
          <c:h val="0.5352882366895991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2020-2021  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spPr>
              <a:solidFill>
                <a:srgbClr val="92D05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Жалпы саны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3567</c:v>
                </c:pt>
                <c:pt idx="1">
                  <c:v>676</c:v>
                </c:pt>
                <c:pt idx="2">
                  <c:v>1375</c:v>
                </c:pt>
                <c:pt idx="3">
                  <c:v>1160</c:v>
                </c:pt>
                <c:pt idx="4" formatCode="0%">
                  <c:v>0.64</c:v>
                </c:pt>
                <c:pt idx="5" formatCode="0.0%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73-4347-8799-48705B2B2B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2021-2022 </c:v>
                </c:pt>
              </c:strCache>
            </c:strRef>
          </c:tx>
          <c:invertIfNegative val="0"/>
          <c:dLbls>
            <c:spPr>
              <a:solidFill>
                <a:srgbClr val="FFFF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Жалпы саны</c:v>
                </c:pt>
                <c:pt idx="1">
                  <c:v>Үздік</c:v>
                </c:pt>
                <c:pt idx="2">
                  <c:v>Екпінді</c:v>
                </c:pt>
                <c:pt idx="3">
                  <c:v>Орта</c:v>
                </c:pt>
                <c:pt idx="4">
                  <c:v>Білім сапасы</c:v>
                </c:pt>
                <c:pt idx="5">
                  <c:v>Орта балл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3553</c:v>
                </c:pt>
                <c:pt idx="1">
                  <c:v>528</c:v>
                </c:pt>
                <c:pt idx="2">
                  <c:v>1339</c:v>
                </c:pt>
                <c:pt idx="3">
                  <c:v>1329</c:v>
                </c:pt>
                <c:pt idx="4" formatCode="0%">
                  <c:v>0.57999999999999996</c:v>
                </c:pt>
                <c:pt idx="5">
                  <c:v>3.73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73-4347-8799-48705B2B2B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2577920"/>
        <c:axId val="164242176"/>
        <c:axId val="164236352"/>
      </c:bar3DChart>
      <c:catAx>
        <c:axId val="1325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64242176"/>
        <c:crosses val="autoZero"/>
        <c:auto val="1"/>
        <c:lblAlgn val="ctr"/>
        <c:lblOffset val="100"/>
        <c:noMultiLvlLbl val="0"/>
      </c:catAx>
      <c:valAx>
        <c:axId val="164242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32577920"/>
        <c:crosses val="autoZero"/>
        <c:crossBetween val="between"/>
      </c:valAx>
      <c:serAx>
        <c:axId val="164236352"/>
        <c:scaling>
          <c:orientation val="minMax"/>
        </c:scaling>
        <c:delete val="1"/>
        <c:axPos val="b"/>
        <c:majorTickMark val="none"/>
        <c:minorTickMark val="none"/>
        <c:tickLblPos val="nextTo"/>
        <c:crossAx val="164242176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Лист1!$A$2:$A$5</cx:f>
        <cx:lvl ptCount="4">
          <cx:pt idx="0">Үлгерімі</cx:pt>
          <cx:pt idx="1">Білім сапасы</cx:pt>
          <cx:pt idx="2">Оқушы саны</cx:pt>
          <cx:pt idx="3">Үздік </cx:pt>
        </cx:lvl>
      </cx:strDim>
      <cx:numDim type="size">
        <cx:f>Лист1!$B$2:$B$5</cx:f>
        <cx:lvl ptCount="4" formatCode="Основной">
          <cx:pt idx="0">100</cx:pt>
          <cx:pt idx="1">57</cx:pt>
          <cx:pt idx="2">3548</cx:pt>
          <cx:pt idx="3">503</cx:pt>
        </cx:lvl>
      </cx:numDim>
    </cx:data>
  </cx:chartData>
  <cx:chart>
    <cx:title pos="t" align="ctr" overlay="0">
      <cx:tx>
        <cx:txData>
          <cx:v>ІІІ тоқсан</cx:v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cap="none" spc="2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n-ea"/>
              <a:cs typeface="+mn-cs"/>
            </a:defRPr>
          </a:pPr>
          <a:r>
            <a:rPr kumimoji="0" lang="ru-RU" sz="1862" b="0" i="0" u="none" strike="noStrike" kern="1200" cap="none" spc="2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</a:rPr>
            <a:t>ІІІ тоқсан</a:t>
          </a:r>
        </a:p>
      </cx:txPr>
    </cx:title>
    <cx:plotArea>
      <cx:plotAreaRegion>
        <cx:series layoutId="sunburst" uniqueId="{B46D6FE6-8283-4681-BD0A-8AFBC13DB981}">
          <cx:tx>
            <cx:txData>
              <cx:f>Лист1!$B$1</cx:f>
              <cx:v>ІІІ тоқсан</cx:v>
            </cx:txData>
          </cx:tx>
          <cx:dataLabels pos="ctr">
            <cx:visibility seriesName="0" categoryName="1" value="0"/>
          </cx:dataLabels>
          <cx:dataId val="0"/>
        </cx:series>
      </cx:plotAreaRegion>
    </cx:plotArea>
    <cx:legend pos="r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8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75000"/>
            <a:lumOff val="2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  <a:lumOff val="10000"/>
              </a:schemeClr>
            </a:gs>
            <a:gs pos="0">
              <a:schemeClr val="lt1">
                <a:lumMod val="75000"/>
                <a:alpha val="36000"/>
                <a:lumOff val="10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/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defRPr sz="1197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251BD-2127-483C-BE71-08FCE96B431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43BE0A-0283-4030-BC07-5935EC9F01FD}">
      <dgm:prSet phldrT="[Текст]" custT="1"/>
      <dgm:spPr>
        <a:ln>
          <a:solidFill>
            <a:srgbClr val="A8DFFE"/>
          </a:solidFill>
        </a:ln>
      </dgm:spPr>
      <dgm:t>
        <a:bodyPr/>
        <a:lstStyle/>
        <a:p>
          <a:r>
            <a:rPr lang="ru-RU" sz="14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Жалпы</a:t>
          </a:r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оқушы</a:t>
          </a:r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саны 1831</a:t>
          </a:r>
          <a:endParaRPr lang="ru-RU" sz="1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4C4C34-A8AD-4F89-9675-1BEA505A9544}" type="parTrans" cxnId="{9FA556F4-A87A-4C50-A691-0A1451F11847}">
      <dgm:prSet/>
      <dgm:spPr/>
      <dgm:t>
        <a:bodyPr/>
        <a:lstStyle/>
        <a:p>
          <a:endParaRPr lang="ru-RU"/>
        </a:p>
      </dgm:t>
    </dgm:pt>
    <dgm:pt modelId="{13D1ECDD-D9DF-451B-A3DE-8A6E0066992D}" type="sibTrans" cxnId="{9FA556F4-A87A-4C50-A691-0A1451F11847}">
      <dgm:prSet/>
      <dgm:spPr/>
      <dgm:t>
        <a:bodyPr/>
        <a:lstStyle/>
        <a:p>
          <a:endParaRPr lang="ru-RU"/>
        </a:p>
      </dgm:t>
    </dgm:pt>
    <dgm:pt modelId="{35C6C821-8247-4E32-AA89-7011AAEEB6B8}">
      <dgm:prSet phldrT="[Текст]" custT="1"/>
      <dgm:spPr>
        <a:ln>
          <a:solidFill>
            <a:srgbClr val="A8DFFE"/>
          </a:solidFill>
        </a:ln>
      </dgm:spPr>
      <dgm:t>
        <a:bodyPr/>
        <a:lstStyle/>
        <a:p>
          <a:pPr algn="ctr"/>
          <a:r>
            <a:rPr lang="kk-KZ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Жалпы оқушы саны </a:t>
          </a:r>
          <a:r>
            <a: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722</a:t>
          </a:r>
          <a:endParaRPr lang="ru-RU" sz="1400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B34121-8B58-4515-9E48-A6EBD8EB2DB4}" type="parTrans" cxnId="{365AE3A5-BF42-4D84-B128-9A5C88BB61F3}">
      <dgm:prSet/>
      <dgm:spPr>
        <a:solidFill>
          <a:srgbClr val="C00000"/>
        </a:solidFill>
        <a:ln>
          <a:solidFill>
            <a:srgbClr val="3399FF"/>
          </a:solidFill>
        </a:ln>
      </dgm:spPr>
      <dgm:t>
        <a:bodyPr/>
        <a:lstStyle/>
        <a:p>
          <a:endParaRPr lang="ru-RU" dirty="0"/>
        </a:p>
      </dgm:t>
    </dgm:pt>
    <dgm:pt modelId="{626CC81F-DD39-4151-BC1E-18FBA26B9AE2}" type="sibTrans" cxnId="{365AE3A5-BF42-4D84-B128-9A5C88BB61F3}">
      <dgm:prSet/>
      <dgm:spPr/>
      <dgm:t>
        <a:bodyPr/>
        <a:lstStyle/>
        <a:p>
          <a:endParaRPr lang="ru-RU"/>
        </a:p>
      </dgm:t>
    </dgm:pt>
    <dgm:pt modelId="{D93E549A-2B8E-4278-8AB2-612FF116410E}">
      <dgm:prSet phldrT="[Текст]" custT="1"/>
      <dgm:spPr>
        <a:ln>
          <a:solidFill>
            <a:srgbClr val="A8DFFE"/>
          </a:solidFill>
        </a:ln>
      </dgm:spPr>
      <dgm:t>
        <a:bodyPr/>
        <a:lstStyle/>
        <a:p>
          <a:r>
            <a:rPr lang="kk-KZ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Ұлдар 941</a:t>
          </a:r>
          <a:endParaRPr lang="ru-RU" sz="1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306624-190C-40D7-934A-8CAE2EDB9F47}" type="parTrans" cxnId="{2891C719-D1D7-4AB4-AEFC-EDB6C69F9D8A}">
      <dgm:prSet/>
      <dgm:spPr/>
      <dgm:t>
        <a:bodyPr/>
        <a:lstStyle/>
        <a:p>
          <a:endParaRPr lang="ru-RU"/>
        </a:p>
      </dgm:t>
    </dgm:pt>
    <dgm:pt modelId="{98C4924B-EE35-43EA-8617-0CAA5923149E}" type="sibTrans" cxnId="{2891C719-D1D7-4AB4-AEFC-EDB6C69F9D8A}">
      <dgm:prSet/>
      <dgm:spPr/>
      <dgm:t>
        <a:bodyPr/>
        <a:lstStyle/>
        <a:p>
          <a:endParaRPr lang="ru-RU"/>
        </a:p>
      </dgm:t>
    </dgm:pt>
    <dgm:pt modelId="{8BE6AB55-91C6-4063-AB77-FE83B0AAE297}">
      <dgm:prSet phldrT="[Текст]" custT="1"/>
      <dgm:spPr>
        <a:ln>
          <a:solidFill>
            <a:srgbClr val="A8DFFE"/>
          </a:solidFill>
        </a:ln>
      </dgm:spPr>
      <dgm:t>
        <a:bodyPr/>
        <a:lstStyle/>
        <a:p>
          <a:r>
            <a:rPr lang="ru-RU" sz="1400" b="1" i="1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Қыздар</a:t>
          </a:r>
          <a:r>
            <a: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847</a:t>
          </a:r>
        </a:p>
      </dgm:t>
    </dgm:pt>
    <dgm:pt modelId="{EFE1BDC6-A421-4711-9084-27A5CE165690}" type="parTrans" cxnId="{0DBB553E-7299-4D7D-87B0-BF733E4B7D73}">
      <dgm:prSet/>
      <dgm:spPr/>
      <dgm:t>
        <a:bodyPr/>
        <a:lstStyle/>
        <a:p>
          <a:endParaRPr lang="ru-RU"/>
        </a:p>
      </dgm:t>
    </dgm:pt>
    <dgm:pt modelId="{8016ACF3-4653-48FD-AF22-1CFF188D4B63}" type="sibTrans" cxnId="{0DBB553E-7299-4D7D-87B0-BF733E4B7D73}">
      <dgm:prSet/>
      <dgm:spPr/>
      <dgm:t>
        <a:bodyPr/>
        <a:lstStyle/>
        <a:p>
          <a:endParaRPr lang="ru-RU"/>
        </a:p>
      </dgm:t>
    </dgm:pt>
    <dgm:pt modelId="{3872C219-85F6-456A-B339-3798481CF3C0}">
      <dgm:prSet phldrT="[Текст]" custT="1"/>
      <dgm:spPr>
        <a:ln>
          <a:solidFill>
            <a:srgbClr val="A8DFFE"/>
          </a:solidFill>
        </a:ln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kk-KZ" sz="1400" b="1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Қыздар 875</a:t>
          </a:r>
          <a:endParaRPr lang="ru-RU" sz="1400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FC0DCED-36E7-4E87-8BEF-D9BE5AA8754D}" type="parTrans" cxnId="{065986C1-4222-4BEA-983E-DBDA80443582}">
      <dgm:prSet/>
      <dgm:spPr/>
      <dgm:t>
        <a:bodyPr/>
        <a:lstStyle/>
        <a:p>
          <a:endParaRPr lang="ru-RU"/>
        </a:p>
      </dgm:t>
    </dgm:pt>
    <dgm:pt modelId="{F42C423A-C08D-4A2C-8413-EA706B9306F7}" type="sibTrans" cxnId="{065986C1-4222-4BEA-983E-DBDA80443582}">
      <dgm:prSet/>
      <dgm:spPr/>
      <dgm:t>
        <a:bodyPr/>
        <a:lstStyle/>
        <a:p>
          <a:endParaRPr lang="ru-RU"/>
        </a:p>
      </dgm:t>
    </dgm:pt>
    <dgm:pt modelId="{A25DCBD3-16AC-4D28-94A5-028A51A9EB7D}">
      <dgm:prSet phldrT="[Текст]" custT="1"/>
      <dgm:spPr>
        <a:ln>
          <a:solidFill>
            <a:srgbClr val="A8DFFE"/>
          </a:solidFill>
        </a:ln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400" b="1" i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Ұлдар</a:t>
          </a:r>
          <a:r>
            <a:rPr lang="ru-RU" sz="1400" b="1" i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847</a:t>
          </a:r>
        </a:p>
      </dgm:t>
    </dgm:pt>
    <dgm:pt modelId="{A9631643-F6F3-4830-809C-D0F26EACC5D0}" type="parTrans" cxnId="{4344CFAD-6E9A-4DFF-A8FC-3FDA57707CA9}">
      <dgm:prSet/>
      <dgm:spPr/>
      <dgm:t>
        <a:bodyPr/>
        <a:lstStyle/>
        <a:p>
          <a:endParaRPr lang="ru-RU"/>
        </a:p>
      </dgm:t>
    </dgm:pt>
    <dgm:pt modelId="{9FC4EEE9-601A-438F-B551-0F28A3DE0EE8}" type="sibTrans" cxnId="{4344CFAD-6E9A-4DFF-A8FC-3FDA57707CA9}">
      <dgm:prSet/>
      <dgm:spPr/>
      <dgm:t>
        <a:bodyPr/>
        <a:lstStyle/>
        <a:p>
          <a:endParaRPr lang="ru-RU"/>
        </a:p>
      </dgm:t>
    </dgm:pt>
    <dgm:pt modelId="{626267AE-9128-4D17-B0BE-56950FCBD4F4}" type="pres">
      <dgm:prSet presAssocID="{D07251BD-2127-483C-BE71-08FCE96B431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02127FD-9881-4769-980F-75C04A2BA6CC}" type="pres">
      <dgm:prSet presAssocID="{D93E549A-2B8E-4278-8AB2-612FF116410E}" presName="hierRoot1" presStyleCnt="0"/>
      <dgm:spPr/>
    </dgm:pt>
    <dgm:pt modelId="{59EFC55E-B843-489D-9AAD-11957F2C0D6A}" type="pres">
      <dgm:prSet presAssocID="{D93E549A-2B8E-4278-8AB2-612FF116410E}" presName="composite" presStyleCnt="0"/>
      <dgm:spPr/>
    </dgm:pt>
    <dgm:pt modelId="{54E2AF17-345B-47CA-A8FC-CF8DD5DD7DAC}" type="pres">
      <dgm:prSet presAssocID="{D93E549A-2B8E-4278-8AB2-612FF116410E}" presName="background" presStyleLbl="node0" presStyleIdx="0" presStyleCnt="4"/>
      <dgm:spPr/>
    </dgm:pt>
    <dgm:pt modelId="{2496A78F-52B3-4685-9CEB-D5459AE25BA0}" type="pres">
      <dgm:prSet presAssocID="{D93E549A-2B8E-4278-8AB2-612FF116410E}" presName="text" presStyleLbl="fgAcc0" presStyleIdx="0" presStyleCnt="4">
        <dgm:presLayoutVars>
          <dgm:chPref val="3"/>
        </dgm:presLayoutVars>
      </dgm:prSet>
      <dgm:spPr/>
    </dgm:pt>
    <dgm:pt modelId="{195C79AC-E53D-47BA-80F5-E625032D0A9C}" type="pres">
      <dgm:prSet presAssocID="{D93E549A-2B8E-4278-8AB2-612FF116410E}" presName="hierChild2" presStyleCnt="0"/>
      <dgm:spPr/>
    </dgm:pt>
    <dgm:pt modelId="{71CF1A7E-1A68-4AC8-B7C6-E4F85A60E707}" type="pres">
      <dgm:prSet presAssocID="{8BE6AB55-91C6-4063-AB77-FE83B0AAE297}" presName="hierRoot1" presStyleCnt="0"/>
      <dgm:spPr/>
    </dgm:pt>
    <dgm:pt modelId="{7900B91E-7211-4A15-9B1B-1D1AC8EEEAA2}" type="pres">
      <dgm:prSet presAssocID="{8BE6AB55-91C6-4063-AB77-FE83B0AAE297}" presName="composite" presStyleCnt="0"/>
      <dgm:spPr/>
    </dgm:pt>
    <dgm:pt modelId="{20AE74AD-D20A-43CF-ACD9-358E8D1CD2D6}" type="pres">
      <dgm:prSet presAssocID="{8BE6AB55-91C6-4063-AB77-FE83B0AAE297}" presName="background" presStyleLbl="node0" presStyleIdx="1" presStyleCnt="4"/>
      <dgm:spPr/>
    </dgm:pt>
    <dgm:pt modelId="{3584AA49-8445-486F-8F74-AF7F632E5528}" type="pres">
      <dgm:prSet presAssocID="{8BE6AB55-91C6-4063-AB77-FE83B0AAE297}" presName="text" presStyleLbl="fgAcc0" presStyleIdx="1" presStyleCnt="4">
        <dgm:presLayoutVars>
          <dgm:chPref val="3"/>
        </dgm:presLayoutVars>
      </dgm:prSet>
      <dgm:spPr/>
    </dgm:pt>
    <dgm:pt modelId="{72D0BA01-1713-4085-9694-3B8EE8CA85FE}" type="pres">
      <dgm:prSet presAssocID="{8BE6AB55-91C6-4063-AB77-FE83B0AAE297}" presName="hierChild2" presStyleCnt="0"/>
      <dgm:spPr/>
    </dgm:pt>
    <dgm:pt modelId="{E8E7D697-9D92-4CC9-8A67-66F118CD51C3}" type="pres">
      <dgm:prSet presAssocID="{0543BE0A-0283-4030-BC07-5935EC9F01FD}" presName="hierRoot1" presStyleCnt="0"/>
      <dgm:spPr/>
    </dgm:pt>
    <dgm:pt modelId="{F5DBB94B-A592-42C1-82F4-1024D3083752}" type="pres">
      <dgm:prSet presAssocID="{0543BE0A-0283-4030-BC07-5935EC9F01FD}" presName="composite" presStyleCnt="0"/>
      <dgm:spPr/>
    </dgm:pt>
    <dgm:pt modelId="{4524F32A-5407-4E5C-8FFD-F1B35CBFC5E6}" type="pres">
      <dgm:prSet presAssocID="{0543BE0A-0283-4030-BC07-5935EC9F01FD}" presName="background" presStyleLbl="node0" presStyleIdx="2" presStyleCnt="4"/>
      <dgm:spPr>
        <a:solidFill>
          <a:srgbClr val="A8DFFE"/>
        </a:solidFill>
      </dgm:spPr>
    </dgm:pt>
    <dgm:pt modelId="{3C5F0C38-7B8E-4E8A-AD1F-7A7829CF5094}" type="pres">
      <dgm:prSet presAssocID="{0543BE0A-0283-4030-BC07-5935EC9F01FD}" presName="text" presStyleLbl="fgAcc0" presStyleIdx="2" presStyleCnt="4" custScaleX="154302" custLinFactX="-100000" custLinFactY="37306" custLinFactNeighborX="-109363" custLinFactNeighborY="100000">
        <dgm:presLayoutVars>
          <dgm:chPref val="3"/>
        </dgm:presLayoutVars>
      </dgm:prSet>
      <dgm:spPr/>
    </dgm:pt>
    <dgm:pt modelId="{9440B600-6D74-47B1-9150-67B67DD8AF21}" type="pres">
      <dgm:prSet presAssocID="{0543BE0A-0283-4030-BC07-5935EC9F01FD}" presName="hierChild2" presStyleCnt="0"/>
      <dgm:spPr/>
    </dgm:pt>
    <dgm:pt modelId="{BEAA6660-14E0-4F1D-B59C-DBA12A3E4D04}" type="pres">
      <dgm:prSet presAssocID="{35C6C821-8247-4E32-AA89-7011AAEEB6B8}" presName="hierRoot1" presStyleCnt="0"/>
      <dgm:spPr/>
    </dgm:pt>
    <dgm:pt modelId="{6BB0DD82-73A0-47FF-B959-01AB8DE27B55}" type="pres">
      <dgm:prSet presAssocID="{35C6C821-8247-4E32-AA89-7011AAEEB6B8}" presName="composite" presStyleCnt="0"/>
      <dgm:spPr/>
    </dgm:pt>
    <dgm:pt modelId="{806E38C8-FC5A-4D30-ABF2-69D03021735C}" type="pres">
      <dgm:prSet presAssocID="{35C6C821-8247-4E32-AA89-7011AAEEB6B8}" presName="background" presStyleLbl="node0" presStyleIdx="3" presStyleCnt="4"/>
      <dgm:spPr/>
    </dgm:pt>
    <dgm:pt modelId="{54E1344F-7F1F-42E4-A0C9-FCAB595AA8C4}" type="pres">
      <dgm:prSet presAssocID="{35C6C821-8247-4E32-AA89-7011AAEEB6B8}" presName="text" presStyleLbl="fgAcc0" presStyleIdx="3" presStyleCnt="4">
        <dgm:presLayoutVars>
          <dgm:chPref val="3"/>
        </dgm:presLayoutVars>
      </dgm:prSet>
      <dgm:spPr/>
    </dgm:pt>
    <dgm:pt modelId="{B0CCB158-7534-4F32-BD31-4E765750B866}" type="pres">
      <dgm:prSet presAssocID="{35C6C821-8247-4E32-AA89-7011AAEEB6B8}" presName="hierChild2" presStyleCnt="0"/>
      <dgm:spPr/>
    </dgm:pt>
    <dgm:pt modelId="{BD8EBBEF-4A62-4D06-AF06-E1CE51E23785}" type="pres">
      <dgm:prSet presAssocID="{A9631643-F6F3-4830-809C-D0F26EACC5D0}" presName="Name10" presStyleLbl="parChTrans1D2" presStyleIdx="0" presStyleCnt="2"/>
      <dgm:spPr/>
    </dgm:pt>
    <dgm:pt modelId="{084A8C38-D768-4E80-BD41-9E5279D6B349}" type="pres">
      <dgm:prSet presAssocID="{A25DCBD3-16AC-4D28-94A5-028A51A9EB7D}" presName="hierRoot2" presStyleCnt="0"/>
      <dgm:spPr/>
    </dgm:pt>
    <dgm:pt modelId="{FC1CE96C-B989-4038-9842-86056D6C144C}" type="pres">
      <dgm:prSet presAssocID="{A25DCBD3-16AC-4D28-94A5-028A51A9EB7D}" presName="composite2" presStyleCnt="0"/>
      <dgm:spPr/>
    </dgm:pt>
    <dgm:pt modelId="{C852E8A6-9DB0-42DA-A993-340ABE68A9CD}" type="pres">
      <dgm:prSet presAssocID="{A25DCBD3-16AC-4D28-94A5-028A51A9EB7D}" presName="background2" presStyleLbl="node2" presStyleIdx="0" presStyleCnt="2"/>
      <dgm:spPr/>
    </dgm:pt>
    <dgm:pt modelId="{109A6C72-BE17-443F-9848-5C3D3FCEEE5D}" type="pres">
      <dgm:prSet presAssocID="{A25DCBD3-16AC-4D28-94A5-028A51A9EB7D}" presName="text2" presStyleLbl="fgAcc2" presStyleIdx="0" presStyleCnt="2">
        <dgm:presLayoutVars>
          <dgm:chPref val="3"/>
        </dgm:presLayoutVars>
      </dgm:prSet>
      <dgm:spPr/>
    </dgm:pt>
    <dgm:pt modelId="{1ED0DE59-AFE2-42CD-9465-9E6202BB9159}" type="pres">
      <dgm:prSet presAssocID="{A25DCBD3-16AC-4D28-94A5-028A51A9EB7D}" presName="hierChild3" presStyleCnt="0"/>
      <dgm:spPr/>
    </dgm:pt>
    <dgm:pt modelId="{B2BE5AD6-6BD8-4F67-948E-DDD98B0EFE62}" type="pres">
      <dgm:prSet presAssocID="{5FC0DCED-36E7-4E87-8BEF-D9BE5AA8754D}" presName="Name10" presStyleLbl="parChTrans1D2" presStyleIdx="1" presStyleCnt="2"/>
      <dgm:spPr/>
    </dgm:pt>
    <dgm:pt modelId="{79301AD8-AC86-4F61-BB30-EC29792961DB}" type="pres">
      <dgm:prSet presAssocID="{3872C219-85F6-456A-B339-3798481CF3C0}" presName="hierRoot2" presStyleCnt="0"/>
      <dgm:spPr/>
    </dgm:pt>
    <dgm:pt modelId="{620FF493-9B09-4A92-9411-26AFA1D8B828}" type="pres">
      <dgm:prSet presAssocID="{3872C219-85F6-456A-B339-3798481CF3C0}" presName="composite2" presStyleCnt="0"/>
      <dgm:spPr/>
    </dgm:pt>
    <dgm:pt modelId="{9F0F0099-C442-4CD0-9BBA-325AB49AAD0C}" type="pres">
      <dgm:prSet presAssocID="{3872C219-85F6-456A-B339-3798481CF3C0}" presName="background2" presStyleLbl="node2" presStyleIdx="1" presStyleCnt="2"/>
      <dgm:spPr/>
    </dgm:pt>
    <dgm:pt modelId="{3D8F2915-5C8F-4F3A-A4C7-21B8AB70D7B6}" type="pres">
      <dgm:prSet presAssocID="{3872C219-85F6-456A-B339-3798481CF3C0}" presName="text2" presStyleLbl="fgAcc2" presStyleIdx="1" presStyleCnt="2">
        <dgm:presLayoutVars>
          <dgm:chPref val="3"/>
        </dgm:presLayoutVars>
      </dgm:prSet>
      <dgm:spPr/>
    </dgm:pt>
    <dgm:pt modelId="{C5E0362C-9398-45D5-94B1-0EBDA9FA5E6E}" type="pres">
      <dgm:prSet presAssocID="{3872C219-85F6-456A-B339-3798481CF3C0}" presName="hierChild3" presStyleCnt="0"/>
      <dgm:spPr/>
    </dgm:pt>
  </dgm:ptLst>
  <dgm:cxnLst>
    <dgm:cxn modelId="{6E44850A-839C-436D-A78B-06B860A6E748}" type="presOf" srcId="{A9631643-F6F3-4830-809C-D0F26EACC5D0}" destId="{BD8EBBEF-4A62-4D06-AF06-E1CE51E23785}" srcOrd="0" destOrd="0" presId="urn:microsoft.com/office/officeart/2005/8/layout/hierarchy1"/>
    <dgm:cxn modelId="{2891C719-D1D7-4AB4-AEFC-EDB6C69F9D8A}" srcId="{D07251BD-2127-483C-BE71-08FCE96B4318}" destId="{D93E549A-2B8E-4278-8AB2-612FF116410E}" srcOrd="0" destOrd="0" parTransId="{CC306624-190C-40D7-934A-8CAE2EDB9F47}" sibTransId="{98C4924B-EE35-43EA-8617-0CAA5923149E}"/>
    <dgm:cxn modelId="{9BA3DF1D-26FD-4A0B-B700-5636E662B453}" type="presOf" srcId="{D07251BD-2127-483C-BE71-08FCE96B4318}" destId="{626267AE-9128-4D17-B0BE-56950FCBD4F4}" srcOrd="0" destOrd="0" presId="urn:microsoft.com/office/officeart/2005/8/layout/hierarchy1"/>
    <dgm:cxn modelId="{EDEE8920-7103-49E5-A7EF-8F723C9DDD49}" type="presOf" srcId="{5FC0DCED-36E7-4E87-8BEF-D9BE5AA8754D}" destId="{B2BE5AD6-6BD8-4F67-948E-DDD98B0EFE62}" srcOrd="0" destOrd="0" presId="urn:microsoft.com/office/officeart/2005/8/layout/hierarchy1"/>
    <dgm:cxn modelId="{9D855D37-C146-40FB-A03C-DAED2D78FB1F}" type="presOf" srcId="{35C6C821-8247-4E32-AA89-7011AAEEB6B8}" destId="{54E1344F-7F1F-42E4-A0C9-FCAB595AA8C4}" srcOrd="0" destOrd="0" presId="urn:microsoft.com/office/officeart/2005/8/layout/hierarchy1"/>
    <dgm:cxn modelId="{0DBB553E-7299-4D7D-87B0-BF733E4B7D73}" srcId="{D07251BD-2127-483C-BE71-08FCE96B4318}" destId="{8BE6AB55-91C6-4063-AB77-FE83B0AAE297}" srcOrd="1" destOrd="0" parTransId="{EFE1BDC6-A421-4711-9084-27A5CE165690}" sibTransId="{8016ACF3-4653-48FD-AF22-1CFF188D4B63}"/>
    <dgm:cxn modelId="{22A5255D-DEE8-4FE7-A44D-9D3EC4AE0ECC}" type="presOf" srcId="{8BE6AB55-91C6-4063-AB77-FE83B0AAE297}" destId="{3584AA49-8445-486F-8F74-AF7F632E5528}" srcOrd="0" destOrd="0" presId="urn:microsoft.com/office/officeart/2005/8/layout/hierarchy1"/>
    <dgm:cxn modelId="{63553374-7A95-47E2-89AE-E54370A9B264}" type="presOf" srcId="{3872C219-85F6-456A-B339-3798481CF3C0}" destId="{3D8F2915-5C8F-4F3A-A4C7-21B8AB70D7B6}" srcOrd="0" destOrd="0" presId="urn:microsoft.com/office/officeart/2005/8/layout/hierarchy1"/>
    <dgm:cxn modelId="{1D8C8187-51B6-4B72-95DD-FFE617BFE529}" type="presOf" srcId="{D93E549A-2B8E-4278-8AB2-612FF116410E}" destId="{2496A78F-52B3-4685-9CEB-D5459AE25BA0}" srcOrd="0" destOrd="0" presId="urn:microsoft.com/office/officeart/2005/8/layout/hierarchy1"/>
    <dgm:cxn modelId="{365AE3A5-BF42-4D84-B128-9A5C88BB61F3}" srcId="{D07251BD-2127-483C-BE71-08FCE96B4318}" destId="{35C6C821-8247-4E32-AA89-7011AAEEB6B8}" srcOrd="3" destOrd="0" parTransId="{26B34121-8B58-4515-9E48-A6EBD8EB2DB4}" sibTransId="{626CC81F-DD39-4151-BC1E-18FBA26B9AE2}"/>
    <dgm:cxn modelId="{4344CFAD-6E9A-4DFF-A8FC-3FDA57707CA9}" srcId="{35C6C821-8247-4E32-AA89-7011AAEEB6B8}" destId="{A25DCBD3-16AC-4D28-94A5-028A51A9EB7D}" srcOrd="0" destOrd="0" parTransId="{A9631643-F6F3-4830-809C-D0F26EACC5D0}" sibTransId="{9FC4EEE9-601A-438F-B551-0F28A3DE0EE8}"/>
    <dgm:cxn modelId="{065986C1-4222-4BEA-983E-DBDA80443582}" srcId="{35C6C821-8247-4E32-AA89-7011AAEEB6B8}" destId="{3872C219-85F6-456A-B339-3798481CF3C0}" srcOrd="1" destOrd="0" parTransId="{5FC0DCED-36E7-4E87-8BEF-D9BE5AA8754D}" sibTransId="{F42C423A-C08D-4A2C-8413-EA706B9306F7}"/>
    <dgm:cxn modelId="{5BEBD1C3-A48B-4E03-93D5-928C83E9115B}" type="presOf" srcId="{0543BE0A-0283-4030-BC07-5935EC9F01FD}" destId="{3C5F0C38-7B8E-4E8A-AD1F-7A7829CF5094}" srcOrd="0" destOrd="0" presId="urn:microsoft.com/office/officeart/2005/8/layout/hierarchy1"/>
    <dgm:cxn modelId="{F44587E6-1712-44C5-88CC-EFB56513FC22}" type="presOf" srcId="{A25DCBD3-16AC-4D28-94A5-028A51A9EB7D}" destId="{109A6C72-BE17-443F-9848-5C3D3FCEEE5D}" srcOrd="0" destOrd="0" presId="urn:microsoft.com/office/officeart/2005/8/layout/hierarchy1"/>
    <dgm:cxn modelId="{9FA556F4-A87A-4C50-A691-0A1451F11847}" srcId="{D07251BD-2127-483C-BE71-08FCE96B4318}" destId="{0543BE0A-0283-4030-BC07-5935EC9F01FD}" srcOrd="2" destOrd="0" parTransId="{FB4C4C34-A8AD-4F89-9675-1BEA505A9544}" sibTransId="{13D1ECDD-D9DF-451B-A3DE-8A6E0066992D}"/>
    <dgm:cxn modelId="{0CDE1522-1951-4FF8-B576-1D820334BB9F}" type="presParOf" srcId="{626267AE-9128-4D17-B0BE-56950FCBD4F4}" destId="{B02127FD-9881-4769-980F-75C04A2BA6CC}" srcOrd="0" destOrd="0" presId="urn:microsoft.com/office/officeart/2005/8/layout/hierarchy1"/>
    <dgm:cxn modelId="{DB8C3EEB-C75F-42E0-BBFF-7A31EBB9B54E}" type="presParOf" srcId="{B02127FD-9881-4769-980F-75C04A2BA6CC}" destId="{59EFC55E-B843-489D-9AAD-11957F2C0D6A}" srcOrd="0" destOrd="0" presId="urn:microsoft.com/office/officeart/2005/8/layout/hierarchy1"/>
    <dgm:cxn modelId="{1BCEC9A3-9FB2-4D81-A8D4-4061DA755F25}" type="presParOf" srcId="{59EFC55E-B843-489D-9AAD-11957F2C0D6A}" destId="{54E2AF17-345B-47CA-A8FC-CF8DD5DD7DAC}" srcOrd="0" destOrd="0" presId="urn:microsoft.com/office/officeart/2005/8/layout/hierarchy1"/>
    <dgm:cxn modelId="{CF100843-4182-4349-93C9-2ABE453BACC7}" type="presParOf" srcId="{59EFC55E-B843-489D-9AAD-11957F2C0D6A}" destId="{2496A78F-52B3-4685-9CEB-D5459AE25BA0}" srcOrd="1" destOrd="0" presId="urn:microsoft.com/office/officeart/2005/8/layout/hierarchy1"/>
    <dgm:cxn modelId="{B20E3E72-D68A-44ED-9836-645241AC5587}" type="presParOf" srcId="{B02127FD-9881-4769-980F-75C04A2BA6CC}" destId="{195C79AC-E53D-47BA-80F5-E625032D0A9C}" srcOrd="1" destOrd="0" presId="urn:microsoft.com/office/officeart/2005/8/layout/hierarchy1"/>
    <dgm:cxn modelId="{3C205B4A-3316-44D2-876E-32A528B43C5B}" type="presParOf" srcId="{626267AE-9128-4D17-B0BE-56950FCBD4F4}" destId="{71CF1A7E-1A68-4AC8-B7C6-E4F85A60E707}" srcOrd="1" destOrd="0" presId="urn:microsoft.com/office/officeart/2005/8/layout/hierarchy1"/>
    <dgm:cxn modelId="{3EF246B0-3E31-48E3-80CA-B16A9B1DA5A1}" type="presParOf" srcId="{71CF1A7E-1A68-4AC8-B7C6-E4F85A60E707}" destId="{7900B91E-7211-4A15-9B1B-1D1AC8EEEAA2}" srcOrd="0" destOrd="0" presId="urn:microsoft.com/office/officeart/2005/8/layout/hierarchy1"/>
    <dgm:cxn modelId="{A9F8A6DB-ACDA-4A2D-AE6B-5F0F0438AACA}" type="presParOf" srcId="{7900B91E-7211-4A15-9B1B-1D1AC8EEEAA2}" destId="{20AE74AD-D20A-43CF-ACD9-358E8D1CD2D6}" srcOrd="0" destOrd="0" presId="urn:microsoft.com/office/officeart/2005/8/layout/hierarchy1"/>
    <dgm:cxn modelId="{5E390ECF-6388-43B8-BD5E-0402D5D1A5D2}" type="presParOf" srcId="{7900B91E-7211-4A15-9B1B-1D1AC8EEEAA2}" destId="{3584AA49-8445-486F-8F74-AF7F632E5528}" srcOrd="1" destOrd="0" presId="urn:microsoft.com/office/officeart/2005/8/layout/hierarchy1"/>
    <dgm:cxn modelId="{30F49646-B3EB-48EF-9A98-2DD6F894AD92}" type="presParOf" srcId="{71CF1A7E-1A68-4AC8-B7C6-E4F85A60E707}" destId="{72D0BA01-1713-4085-9694-3B8EE8CA85FE}" srcOrd="1" destOrd="0" presId="urn:microsoft.com/office/officeart/2005/8/layout/hierarchy1"/>
    <dgm:cxn modelId="{EA2BB1E3-FB15-4BE6-9A25-01BF48282748}" type="presParOf" srcId="{626267AE-9128-4D17-B0BE-56950FCBD4F4}" destId="{E8E7D697-9D92-4CC9-8A67-66F118CD51C3}" srcOrd="2" destOrd="0" presId="urn:microsoft.com/office/officeart/2005/8/layout/hierarchy1"/>
    <dgm:cxn modelId="{4470AE96-6CFE-4D7A-A151-51192FA36C61}" type="presParOf" srcId="{E8E7D697-9D92-4CC9-8A67-66F118CD51C3}" destId="{F5DBB94B-A592-42C1-82F4-1024D3083752}" srcOrd="0" destOrd="0" presId="urn:microsoft.com/office/officeart/2005/8/layout/hierarchy1"/>
    <dgm:cxn modelId="{EA3F94A7-EC5B-4029-A2D5-28E19F2BC273}" type="presParOf" srcId="{F5DBB94B-A592-42C1-82F4-1024D3083752}" destId="{4524F32A-5407-4E5C-8FFD-F1B35CBFC5E6}" srcOrd="0" destOrd="0" presId="urn:microsoft.com/office/officeart/2005/8/layout/hierarchy1"/>
    <dgm:cxn modelId="{F1CE2921-D9D2-4F50-AD47-C33C2C48F1F7}" type="presParOf" srcId="{F5DBB94B-A592-42C1-82F4-1024D3083752}" destId="{3C5F0C38-7B8E-4E8A-AD1F-7A7829CF5094}" srcOrd="1" destOrd="0" presId="urn:microsoft.com/office/officeart/2005/8/layout/hierarchy1"/>
    <dgm:cxn modelId="{7E96D9CD-081A-4349-8091-9E5671DAAF79}" type="presParOf" srcId="{E8E7D697-9D92-4CC9-8A67-66F118CD51C3}" destId="{9440B600-6D74-47B1-9150-67B67DD8AF21}" srcOrd="1" destOrd="0" presId="urn:microsoft.com/office/officeart/2005/8/layout/hierarchy1"/>
    <dgm:cxn modelId="{18E526EB-6372-4512-BE99-89CFB1A6718E}" type="presParOf" srcId="{626267AE-9128-4D17-B0BE-56950FCBD4F4}" destId="{BEAA6660-14E0-4F1D-B59C-DBA12A3E4D04}" srcOrd="3" destOrd="0" presId="urn:microsoft.com/office/officeart/2005/8/layout/hierarchy1"/>
    <dgm:cxn modelId="{B01094C5-9519-4B93-BBFF-E7463E3F5257}" type="presParOf" srcId="{BEAA6660-14E0-4F1D-B59C-DBA12A3E4D04}" destId="{6BB0DD82-73A0-47FF-B959-01AB8DE27B55}" srcOrd="0" destOrd="0" presId="urn:microsoft.com/office/officeart/2005/8/layout/hierarchy1"/>
    <dgm:cxn modelId="{861BE3AB-DA3E-4F7B-B399-D1A4A81DF5D6}" type="presParOf" srcId="{6BB0DD82-73A0-47FF-B959-01AB8DE27B55}" destId="{806E38C8-FC5A-4D30-ABF2-69D03021735C}" srcOrd="0" destOrd="0" presId="urn:microsoft.com/office/officeart/2005/8/layout/hierarchy1"/>
    <dgm:cxn modelId="{3BBA76D2-1CFB-46EF-BC71-B0AA80B59AE2}" type="presParOf" srcId="{6BB0DD82-73A0-47FF-B959-01AB8DE27B55}" destId="{54E1344F-7F1F-42E4-A0C9-FCAB595AA8C4}" srcOrd="1" destOrd="0" presId="urn:microsoft.com/office/officeart/2005/8/layout/hierarchy1"/>
    <dgm:cxn modelId="{57C38CD8-AFDB-4C55-AE99-3D7CCBDFB7B0}" type="presParOf" srcId="{BEAA6660-14E0-4F1D-B59C-DBA12A3E4D04}" destId="{B0CCB158-7534-4F32-BD31-4E765750B866}" srcOrd="1" destOrd="0" presId="urn:microsoft.com/office/officeart/2005/8/layout/hierarchy1"/>
    <dgm:cxn modelId="{54CBD184-8DBC-4380-95CB-C81ADCEAAE74}" type="presParOf" srcId="{B0CCB158-7534-4F32-BD31-4E765750B866}" destId="{BD8EBBEF-4A62-4D06-AF06-E1CE51E23785}" srcOrd="0" destOrd="0" presId="urn:microsoft.com/office/officeart/2005/8/layout/hierarchy1"/>
    <dgm:cxn modelId="{9C04A087-350B-4195-BD8E-F6B277007FB8}" type="presParOf" srcId="{B0CCB158-7534-4F32-BD31-4E765750B866}" destId="{084A8C38-D768-4E80-BD41-9E5279D6B349}" srcOrd="1" destOrd="0" presId="urn:microsoft.com/office/officeart/2005/8/layout/hierarchy1"/>
    <dgm:cxn modelId="{FF484CCB-3494-448F-9C9C-1ABDA12F8171}" type="presParOf" srcId="{084A8C38-D768-4E80-BD41-9E5279D6B349}" destId="{FC1CE96C-B989-4038-9842-86056D6C144C}" srcOrd="0" destOrd="0" presId="urn:microsoft.com/office/officeart/2005/8/layout/hierarchy1"/>
    <dgm:cxn modelId="{F4BD311F-5D72-44B2-9EA2-657662114A0D}" type="presParOf" srcId="{FC1CE96C-B989-4038-9842-86056D6C144C}" destId="{C852E8A6-9DB0-42DA-A993-340ABE68A9CD}" srcOrd="0" destOrd="0" presId="urn:microsoft.com/office/officeart/2005/8/layout/hierarchy1"/>
    <dgm:cxn modelId="{CAE7C8F0-1622-4D41-96CC-848B61AD36F6}" type="presParOf" srcId="{FC1CE96C-B989-4038-9842-86056D6C144C}" destId="{109A6C72-BE17-443F-9848-5C3D3FCEEE5D}" srcOrd="1" destOrd="0" presId="urn:microsoft.com/office/officeart/2005/8/layout/hierarchy1"/>
    <dgm:cxn modelId="{8977675D-1E5E-4D61-AD11-30FB1D57596B}" type="presParOf" srcId="{084A8C38-D768-4E80-BD41-9E5279D6B349}" destId="{1ED0DE59-AFE2-42CD-9465-9E6202BB9159}" srcOrd="1" destOrd="0" presId="urn:microsoft.com/office/officeart/2005/8/layout/hierarchy1"/>
    <dgm:cxn modelId="{5878ECC6-5E39-4413-A94E-249A52509DCE}" type="presParOf" srcId="{B0CCB158-7534-4F32-BD31-4E765750B866}" destId="{B2BE5AD6-6BD8-4F67-948E-DDD98B0EFE62}" srcOrd="2" destOrd="0" presId="urn:microsoft.com/office/officeart/2005/8/layout/hierarchy1"/>
    <dgm:cxn modelId="{53ABA24D-E096-46DF-B0A3-79C03E487194}" type="presParOf" srcId="{B0CCB158-7534-4F32-BD31-4E765750B866}" destId="{79301AD8-AC86-4F61-BB30-EC29792961DB}" srcOrd="3" destOrd="0" presId="urn:microsoft.com/office/officeart/2005/8/layout/hierarchy1"/>
    <dgm:cxn modelId="{56FD7A08-6650-4CB2-900F-55E066C90B1C}" type="presParOf" srcId="{79301AD8-AC86-4F61-BB30-EC29792961DB}" destId="{620FF493-9B09-4A92-9411-26AFA1D8B828}" srcOrd="0" destOrd="0" presId="urn:microsoft.com/office/officeart/2005/8/layout/hierarchy1"/>
    <dgm:cxn modelId="{122D9E1C-75AB-4CA4-8435-6DE61ED5998E}" type="presParOf" srcId="{620FF493-9B09-4A92-9411-26AFA1D8B828}" destId="{9F0F0099-C442-4CD0-9BBA-325AB49AAD0C}" srcOrd="0" destOrd="0" presId="urn:microsoft.com/office/officeart/2005/8/layout/hierarchy1"/>
    <dgm:cxn modelId="{6E87B519-D27B-4A6E-ACFF-F6E8E1A9834E}" type="presParOf" srcId="{620FF493-9B09-4A92-9411-26AFA1D8B828}" destId="{3D8F2915-5C8F-4F3A-A4C7-21B8AB70D7B6}" srcOrd="1" destOrd="0" presId="urn:microsoft.com/office/officeart/2005/8/layout/hierarchy1"/>
    <dgm:cxn modelId="{B30B4040-ABB6-4001-81BC-8015EADBD6E3}" type="presParOf" srcId="{79301AD8-AC86-4F61-BB30-EC29792961DB}" destId="{C5E0362C-9398-45D5-94B1-0EBDA9FA5E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E5AD6-6BD8-4F67-948E-DDD98B0EFE62}">
      <dsp:nvSpPr>
        <dsp:cNvPr id="0" name=""/>
        <dsp:cNvSpPr/>
      </dsp:nvSpPr>
      <dsp:spPr>
        <a:xfrm>
          <a:off x="5945171" y="1154015"/>
          <a:ext cx="771280" cy="367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140"/>
              </a:lnTo>
              <a:lnTo>
                <a:pt x="771280" y="250140"/>
              </a:lnTo>
              <a:lnTo>
                <a:pt x="771280" y="3670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EBBEF-4A62-4D06-AF06-E1CE51E23785}">
      <dsp:nvSpPr>
        <dsp:cNvPr id="0" name=""/>
        <dsp:cNvSpPr/>
      </dsp:nvSpPr>
      <dsp:spPr>
        <a:xfrm>
          <a:off x="5173891" y="1154015"/>
          <a:ext cx="771280" cy="367059"/>
        </a:xfrm>
        <a:custGeom>
          <a:avLst/>
          <a:gdLst/>
          <a:ahLst/>
          <a:cxnLst/>
          <a:rect l="0" t="0" r="0" b="0"/>
          <a:pathLst>
            <a:path>
              <a:moveTo>
                <a:pt x="771280" y="0"/>
              </a:moveTo>
              <a:lnTo>
                <a:pt x="771280" y="250140"/>
              </a:lnTo>
              <a:lnTo>
                <a:pt x="0" y="250140"/>
              </a:lnTo>
              <a:lnTo>
                <a:pt x="0" y="3670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2AF17-345B-47CA-A8FC-CF8DD5DD7DAC}">
      <dsp:nvSpPr>
        <dsp:cNvPr id="0" name=""/>
        <dsp:cNvSpPr/>
      </dsp:nvSpPr>
      <dsp:spPr>
        <a:xfrm>
          <a:off x="1100" y="352585"/>
          <a:ext cx="1262094" cy="801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6A78F-52B3-4685-9CEB-D5459AE25BA0}">
      <dsp:nvSpPr>
        <dsp:cNvPr id="0" name=""/>
        <dsp:cNvSpPr/>
      </dsp:nvSpPr>
      <dsp:spPr>
        <a:xfrm>
          <a:off x="141332" y="485806"/>
          <a:ext cx="1262094" cy="801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DFF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Ұлдар 941</a:t>
          </a:r>
          <a:endParaRPr lang="ru-RU" sz="14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4805" y="509279"/>
        <a:ext cx="1215148" cy="754484"/>
      </dsp:txXfrm>
    </dsp:sp>
    <dsp:sp modelId="{20AE74AD-D20A-43CF-ACD9-358E8D1CD2D6}">
      <dsp:nvSpPr>
        <dsp:cNvPr id="0" name=""/>
        <dsp:cNvSpPr/>
      </dsp:nvSpPr>
      <dsp:spPr>
        <a:xfrm>
          <a:off x="1543660" y="352585"/>
          <a:ext cx="1262094" cy="801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4AA49-8445-486F-8F74-AF7F632E5528}">
      <dsp:nvSpPr>
        <dsp:cNvPr id="0" name=""/>
        <dsp:cNvSpPr/>
      </dsp:nvSpPr>
      <dsp:spPr>
        <a:xfrm>
          <a:off x="1683893" y="485806"/>
          <a:ext cx="1262094" cy="801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DFF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Қыздар</a:t>
          </a:r>
          <a:r>
            <a:rPr lang="ru-RU" sz="1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847</a:t>
          </a:r>
        </a:p>
      </dsp:txBody>
      <dsp:txXfrm>
        <a:off x="1707366" y="509279"/>
        <a:ext cx="1215148" cy="754484"/>
      </dsp:txXfrm>
    </dsp:sp>
    <dsp:sp modelId="{4524F32A-5407-4E5C-8FFD-F1B35CBFC5E6}">
      <dsp:nvSpPr>
        <dsp:cNvPr id="0" name=""/>
        <dsp:cNvSpPr/>
      </dsp:nvSpPr>
      <dsp:spPr>
        <a:xfrm>
          <a:off x="443861" y="1452997"/>
          <a:ext cx="1947437" cy="801430"/>
        </a:xfrm>
        <a:prstGeom prst="roundRect">
          <a:avLst>
            <a:gd name="adj" fmla="val 10000"/>
          </a:avLst>
        </a:prstGeom>
        <a:solidFill>
          <a:srgbClr val="A8DFF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F0C38-7B8E-4E8A-AD1F-7A7829CF5094}">
      <dsp:nvSpPr>
        <dsp:cNvPr id="0" name=""/>
        <dsp:cNvSpPr/>
      </dsp:nvSpPr>
      <dsp:spPr>
        <a:xfrm>
          <a:off x="584093" y="1586218"/>
          <a:ext cx="1947437" cy="801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DFF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Жалпы</a:t>
          </a: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оқушы</a:t>
          </a: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саны 1831</a:t>
          </a:r>
          <a:endParaRPr lang="ru-RU" sz="1400" b="1" i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7566" y="1609691"/>
        <a:ext cx="1900491" cy="754484"/>
      </dsp:txXfrm>
    </dsp:sp>
    <dsp:sp modelId="{806E38C8-FC5A-4D30-ABF2-69D03021735C}">
      <dsp:nvSpPr>
        <dsp:cNvPr id="0" name=""/>
        <dsp:cNvSpPr/>
      </dsp:nvSpPr>
      <dsp:spPr>
        <a:xfrm>
          <a:off x="5314124" y="352585"/>
          <a:ext cx="1262094" cy="801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1344F-7F1F-42E4-A0C9-FCAB595AA8C4}">
      <dsp:nvSpPr>
        <dsp:cNvPr id="0" name=""/>
        <dsp:cNvSpPr/>
      </dsp:nvSpPr>
      <dsp:spPr>
        <a:xfrm>
          <a:off x="5454356" y="485806"/>
          <a:ext cx="1262094" cy="801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DFF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Жалпы оқушы саны </a:t>
          </a:r>
          <a:r>
            <a:rPr lang="en-US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722</a:t>
          </a:r>
          <a:endParaRPr lang="ru-RU" sz="14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77829" y="509279"/>
        <a:ext cx="1215148" cy="754484"/>
      </dsp:txXfrm>
    </dsp:sp>
    <dsp:sp modelId="{C852E8A6-9DB0-42DA-A993-340ABE68A9CD}">
      <dsp:nvSpPr>
        <dsp:cNvPr id="0" name=""/>
        <dsp:cNvSpPr/>
      </dsp:nvSpPr>
      <dsp:spPr>
        <a:xfrm>
          <a:off x="4542843" y="1521075"/>
          <a:ext cx="1262094" cy="801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A6C72-BE17-443F-9848-5C3D3FCEEE5D}">
      <dsp:nvSpPr>
        <dsp:cNvPr id="0" name=""/>
        <dsp:cNvSpPr/>
      </dsp:nvSpPr>
      <dsp:spPr>
        <a:xfrm>
          <a:off x="4683076" y="1654296"/>
          <a:ext cx="1262094" cy="801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DFF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Ұлдар</a:t>
          </a:r>
          <a:r>
            <a:rPr lang="ru-RU" sz="1400" b="1" i="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847</a:t>
          </a:r>
        </a:p>
      </dsp:txBody>
      <dsp:txXfrm>
        <a:off x="4706549" y="1677769"/>
        <a:ext cx="1215148" cy="754484"/>
      </dsp:txXfrm>
    </dsp:sp>
    <dsp:sp modelId="{9F0F0099-C442-4CD0-9BBA-325AB49AAD0C}">
      <dsp:nvSpPr>
        <dsp:cNvPr id="0" name=""/>
        <dsp:cNvSpPr/>
      </dsp:nvSpPr>
      <dsp:spPr>
        <a:xfrm>
          <a:off x="6085404" y="1521075"/>
          <a:ext cx="1262094" cy="801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F2915-5C8F-4F3A-A4C7-21B8AB70D7B6}">
      <dsp:nvSpPr>
        <dsp:cNvPr id="0" name=""/>
        <dsp:cNvSpPr/>
      </dsp:nvSpPr>
      <dsp:spPr>
        <a:xfrm>
          <a:off x="6225637" y="1654296"/>
          <a:ext cx="1262094" cy="8014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8DFF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1" i="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Қыздар 875</a:t>
          </a:r>
          <a:endParaRPr lang="ru-RU" sz="14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49110" y="1677769"/>
        <a:ext cx="1215148" cy="754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90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9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2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E22024C-148C-4CC0-858C-5A6663868379}"/>
              </a:ext>
            </a:extLst>
          </p:cNvPr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0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8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72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17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14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77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63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1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27.05.2022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hlinkClick r:id="rId14"/>
            <a:extLst>
              <a:ext uri="{FF2B5EF4-FFF2-40B4-BE49-F238E27FC236}">
                <a16:creationId xmlns:a16="http://schemas.microsoft.com/office/drawing/2014/main" id="{88A3F8FD-F365-41FE-AC05-40BFD21A877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3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802C2EE-FD57-4E4E-A900-DDBC420BD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3"/>
            <a:ext cx="1967503" cy="2448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82574F64-2058-4C10-B14C-A8CCB5205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520" y="159098"/>
            <a:ext cx="2500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Жекенова Г.С.– </a:t>
            </a:r>
            <a:r>
              <a:rPr lang="kk-KZ" sz="1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Директордың оқу ісі жөніндегі орынбасары </a:t>
            </a:r>
            <a:endParaRPr kumimoji="0" lang="kk-KZ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5132C67-8AD7-C090-C589-8AE2C707F5AC}"/>
              </a:ext>
            </a:extLst>
          </p:cNvPr>
          <p:cNvSpPr/>
          <p:nvPr/>
        </p:nvSpPr>
        <p:spPr>
          <a:xfrm>
            <a:off x="983751" y="2276872"/>
            <a:ext cx="763284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Сағадат</a:t>
            </a:r>
            <a:r>
              <a:rPr lang="ru-RU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4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Нұрмағамбетов</a:t>
            </a:r>
            <a:r>
              <a:rPr lang="ru-RU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4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атындағы</a:t>
            </a:r>
            <a:r>
              <a:rPr lang="ru-RU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№72 ЖОББМ </a:t>
            </a:r>
            <a:r>
              <a:rPr lang="ru-RU" sz="4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оқушыларының</a:t>
            </a:r>
            <a:r>
              <a:rPr lang="ru-RU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2021-2022</a:t>
            </a:r>
            <a:r>
              <a:rPr lang="kk-KZ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оқу жылының жылдық үлгерімі және қозғалысы бойынша есебі</a:t>
            </a:r>
            <a:endParaRPr lang="ru-RU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43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E49827E-EBDF-4B83-8B4B-EB5434CB2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041579"/>
              </p:ext>
            </p:extLst>
          </p:nvPr>
        </p:nvGraphicFramePr>
        <p:xfrm>
          <a:off x="153004" y="664033"/>
          <a:ext cx="8964487" cy="53627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922128">
                  <a:extLst>
                    <a:ext uri="{9D8B030D-6E8A-4147-A177-3AD203B41FA5}">
                      <a16:colId xmlns:a16="http://schemas.microsoft.com/office/drawing/2014/main" val="2342788047"/>
                    </a:ext>
                  </a:extLst>
                </a:gridCol>
                <a:gridCol w="806860">
                  <a:extLst>
                    <a:ext uri="{9D8B030D-6E8A-4147-A177-3AD203B41FA5}">
                      <a16:colId xmlns:a16="http://schemas.microsoft.com/office/drawing/2014/main" val="2866187217"/>
                    </a:ext>
                  </a:extLst>
                </a:gridCol>
                <a:gridCol w="691596">
                  <a:extLst>
                    <a:ext uri="{9D8B030D-6E8A-4147-A177-3AD203B41FA5}">
                      <a16:colId xmlns:a16="http://schemas.microsoft.com/office/drawing/2014/main" val="2559676778"/>
                    </a:ext>
                  </a:extLst>
                </a:gridCol>
                <a:gridCol w="842722">
                  <a:extLst>
                    <a:ext uri="{9D8B030D-6E8A-4147-A177-3AD203B41FA5}">
                      <a16:colId xmlns:a16="http://schemas.microsoft.com/office/drawing/2014/main" val="3296962592"/>
                    </a:ext>
                  </a:extLst>
                </a:gridCol>
                <a:gridCol w="641007">
                  <a:extLst>
                    <a:ext uri="{9D8B030D-6E8A-4147-A177-3AD203B41FA5}">
                      <a16:colId xmlns:a16="http://schemas.microsoft.com/office/drawing/2014/main" val="3438664364"/>
                    </a:ext>
                  </a:extLst>
                </a:gridCol>
                <a:gridCol w="730707">
                  <a:extLst>
                    <a:ext uri="{9D8B030D-6E8A-4147-A177-3AD203B41FA5}">
                      <a16:colId xmlns:a16="http://schemas.microsoft.com/office/drawing/2014/main" val="303412095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211342334"/>
                    </a:ext>
                  </a:extLst>
                </a:gridCol>
                <a:gridCol w="1233124">
                  <a:extLst>
                    <a:ext uri="{9D8B030D-6E8A-4147-A177-3AD203B41FA5}">
                      <a16:colId xmlns:a16="http://schemas.microsoft.com/office/drawing/2014/main" val="49746482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23340429"/>
                    </a:ext>
                  </a:extLst>
                </a:gridCol>
                <a:gridCol w="903179">
                  <a:extLst>
                    <a:ext uri="{9D8B030D-6E8A-4147-A177-3AD203B41FA5}">
                      <a16:colId xmlns:a16="http://schemas.microsoft.com/office/drawing/2014/main" val="1841055143"/>
                    </a:ext>
                  </a:extLst>
                </a:gridCol>
                <a:gridCol w="608988">
                  <a:extLst>
                    <a:ext uri="{9D8B030D-6E8A-4147-A177-3AD203B41FA5}">
                      <a16:colId xmlns:a16="http://schemas.microsoft.com/office/drawing/2014/main" val="137280928"/>
                    </a:ext>
                  </a:extLst>
                </a:gridCol>
              </a:tblGrid>
              <a:tr h="877483"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</a:rPr>
                        <a:t>Сыныбы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</a:rPr>
                        <a:t>Жалпы  саны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</a:rPr>
                        <a:t>Үздік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</a:rPr>
                        <a:t>Екпінді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r>
                        <a:rPr lang="kk-KZ" sz="1600">
                          <a:effectLst/>
                        </a:rPr>
                        <a:t>Орта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</a:rPr>
                        <a:t>Үлгер </a:t>
                      </a:r>
                      <a:r>
                        <a:rPr lang="kk-KZ" sz="1600" dirty="0" err="1">
                          <a:effectLst/>
                        </a:rPr>
                        <a:t>меуші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</a:rPr>
                        <a:t>Бағалан баған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</a:rPr>
                        <a:t>Бағалан</a:t>
                      </a:r>
                      <a:endParaRPr lang="en-US" sz="1600" dirty="0">
                        <a:effectLst/>
                      </a:endParaRPr>
                    </a:p>
                    <a:p>
                      <a:r>
                        <a:rPr lang="kk-KZ" sz="1600" dirty="0">
                          <a:effectLst/>
                        </a:rPr>
                        <a:t>баған оқушының аты-жөні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</a:rPr>
                        <a:t>Үлгерім сапасы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</a:rPr>
                        <a:t>Білім сапасы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r>
                        <a:rPr lang="kk-KZ" sz="1600" dirty="0">
                          <a:effectLst/>
                        </a:rPr>
                        <a:t>Орта балл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extLst>
                  <a:ext uri="{0D108BD9-81ED-4DB2-BD59-A6C34878D82A}">
                    <a16:rowId xmlns:a16="http://schemas.microsoft.com/office/drawing/2014/main" val="4040689376"/>
                  </a:ext>
                </a:extLst>
              </a:tr>
              <a:tr h="292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5053002"/>
                  </a:ext>
                </a:extLst>
              </a:tr>
              <a:tr h="292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0892343"/>
                  </a:ext>
                </a:extLst>
              </a:tr>
              <a:tr h="292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66,07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1291070"/>
                  </a:ext>
                </a:extLst>
              </a:tr>
              <a:tr h="292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62,04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1652396"/>
                  </a:ext>
                </a:extLst>
              </a:tr>
              <a:tr h="292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64,05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0058727"/>
                  </a:ext>
                </a:extLst>
              </a:tr>
              <a:tr h="292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8099909"/>
                  </a:ext>
                </a:extLst>
              </a:tr>
              <a:tr h="292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4765344"/>
                  </a:ext>
                </a:extLst>
              </a:tr>
              <a:tr h="292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233910"/>
                  </a:ext>
                </a:extLst>
              </a:tr>
              <a:tr h="292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7114542"/>
                  </a:ext>
                </a:extLst>
              </a:tr>
              <a:tr h="292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3122657"/>
                  </a:ext>
                </a:extLst>
              </a:tr>
              <a:tr h="292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53,13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3616337"/>
                  </a:ext>
                </a:extLst>
              </a:tr>
              <a:tr h="292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6656395"/>
                  </a:ext>
                </a:extLst>
              </a:tr>
              <a:tr h="292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56,8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7418848"/>
                  </a:ext>
                </a:extLst>
              </a:tr>
              <a:tr h="292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54,03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3931228"/>
                  </a:ext>
                </a:extLst>
              </a:tr>
              <a:tr h="292494">
                <a:tc>
                  <a:txBody>
                    <a:bodyPr/>
                    <a:lstStyle/>
                    <a:p>
                      <a:pPr algn="ctr"/>
                      <a:r>
                        <a:rPr lang="kk-KZ" sz="1600">
                          <a:effectLst/>
                        </a:rPr>
                        <a:t>Жалпы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3548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54163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F65DE2-FB5A-41D1-8035-E532893D6468}"/>
              </a:ext>
            </a:extLst>
          </p:cNvPr>
          <p:cNvSpPr txBox="1"/>
          <p:nvPr/>
        </p:nvSpPr>
        <p:spPr>
          <a:xfrm>
            <a:off x="1043608" y="0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№72 жалпы орта білім беретін мектеп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2020-2021 оқу жылының ІІІ тоқсан бойынша үлгерім есебі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1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541FE0F-99A2-4F41-B8C3-53C65B727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10276"/>
              </p:ext>
            </p:extLst>
          </p:nvPr>
        </p:nvGraphicFramePr>
        <p:xfrm>
          <a:off x="251520" y="908720"/>
          <a:ext cx="8712968" cy="55446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{F2DE63D5-997A-4646-A377-4702673A728D}</a:tableStyleId>
              </a:tblPr>
              <a:tblGrid>
                <a:gridCol w="896255">
                  <a:extLst>
                    <a:ext uri="{9D8B030D-6E8A-4147-A177-3AD203B41FA5}">
                      <a16:colId xmlns:a16="http://schemas.microsoft.com/office/drawing/2014/main" val="326467089"/>
                    </a:ext>
                  </a:extLst>
                </a:gridCol>
                <a:gridCol w="784222">
                  <a:extLst>
                    <a:ext uri="{9D8B030D-6E8A-4147-A177-3AD203B41FA5}">
                      <a16:colId xmlns:a16="http://schemas.microsoft.com/office/drawing/2014/main" val="2861475412"/>
                    </a:ext>
                  </a:extLst>
                </a:gridCol>
                <a:gridCol w="672191">
                  <a:extLst>
                    <a:ext uri="{9D8B030D-6E8A-4147-A177-3AD203B41FA5}">
                      <a16:colId xmlns:a16="http://schemas.microsoft.com/office/drawing/2014/main" val="1722068405"/>
                    </a:ext>
                  </a:extLst>
                </a:gridCol>
                <a:gridCol w="819078">
                  <a:extLst>
                    <a:ext uri="{9D8B030D-6E8A-4147-A177-3AD203B41FA5}">
                      <a16:colId xmlns:a16="http://schemas.microsoft.com/office/drawing/2014/main" val="3287929592"/>
                    </a:ext>
                  </a:extLst>
                </a:gridCol>
                <a:gridCol w="623022">
                  <a:extLst>
                    <a:ext uri="{9D8B030D-6E8A-4147-A177-3AD203B41FA5}">
                      <a16:colId xmlns:a16="http://schemas.microsoft.com/office/drawing/2014/main" val="3037789976"/>
                    </a:ext>
                  </a:extLst>
                </a:gridCol>
                <a:gridCol w="644183">
                  <a:extLst>
                    <a:ext uri="{9D8B030D-6E8A-4147-A177-3AD203B41FA5}">
                      <a16:colId xmlns:a16="http://schemas.microsoft.com/office/drawing/2014/main" val="1296836859"/>
                    </a:ext>
                  </a:extLst>
                </a:gridCol>
                <a:gridCol w="931110">
                  <a:extLst>
                    <a:ext uri="{9D8B030D-6E8A-4147-A177-3AD203B41FA5}">
                      <a16:colId xmlns:a16="http://schemas.microsoft.com/office/drawing/2014/main" val="2992348162"/>
                    </a:ext>
                  </a:extLst>
                </a:gridCol>
                <a:gridCol w="1232352">
                  <a:extLst>
                    <a:ext uri="{9D8B030D-6E8A-4147-A177-3AD203B41FA5}">
                      <a16:colId xmlns:a16="http://schemas.microsoft.com/office/drawing/2014/main" val="2940900036"/>
                    </a:ext>
                  </a:extLst>
                </a:gridCol>
                <a:gridCol w="784222">
                  <a:extLst>
                    <a:ext uri="{9D8B030D-6E8A-4147-A177-3AD203B41FA5}">
                      <a16:colId xmlns:a16="http://schemas.microsoft.com/office/drawing/2014/main" val="3516470430"/>
                    </a:ext>
                  </a:extLst>
                </a:gridCol>
                <a:gridCol w="734432">
                  <a:extLst>
                    <a:ext uri="{9D8B030D-6E8A-4147-A177-3AD203B41FA5}">
                      <a16:colId xmlns:a16="http://schemas.microsoft.com/office/drawing/2014/main" val="581713717"/>
                    </a:ext>
                  </a:extLst>
                </a:gridCol>
                <a:gridCol w="591901">
                  <a:extLst>
                    <a:ext uri="{9D8B030D-6E8A-4147-A177-3AD203B41FA5}">
                      <a16:colId xmlns:a16="http://schemas.microsoft.com/office/drawing/2014/main" val="3316546970"/>
                    </a:ext>
                  </a:extLst>
                </a:gridCol>
              </a:tblGrid>
              <a:tr h="875465"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</a:rPr>
                        <a:t>Сыныбы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Жалпы  саны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Үздік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Екпінді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</a:rPr>
                        <a:t>Орта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Үлгер меуші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Бағалан баған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Бағаланбаған оқушының аты-жөні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Үлгерім сапасы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Білім сапасы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Орта балл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695584345"/>
                  </a:ext>
                </a:extLst>
              </a:tr>
              <a:tr h="291822"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2205564884"/>
                  </a:ext>
                </a:extLst>
              </a:tr>
              <a:tr h="291822"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65,9%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3553232534"/>
                  </a:ext>
                </a:extLst>
              </a:tr>
              <a:tr h="291822"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1841118175"/>
                  </a:ext>
                </a:extLst>
              </a:tr>
              <a:tr h="291822"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3612293606"/>
                  </a:ext>
                </a:extLst>
              </a:tr>
              <a:tr h="291822"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2-4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4186053350"/>
                  </a:ext>
                </a:extLst>
              </a:tr>
              <a:tr h="291822"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56,7%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1278226017"/>
                  </a:ext>
                </a:extLst>
              </a:tr>
              <a:tr h="291822"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62,8%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3588682274"/>
                  </a:ext>
                </a:extLst>
              </a:tr>
              <a:tr h="291822"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51%</a:t>
                      </a: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3971765691"/>
                  </a:ext>
                </a:extLst>
              </a:tr>
              <a:tr h="291822"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2849587139"/>
                  </a:ext>
                </a:extLst>
              </a:tr>
              <a:tr h="291822"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1690919801"/>
                  </a:ext>
                </a:extLst>
              </a:tr>
              <a:tr h="291822"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5-9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1663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53,8%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740571890"/>
                  </a:ext>
                </a:extLst>
              </a:tr>
              <a:tr h="291822"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39179062"/>
                  </a:ext>
                </a:extLst>
              </a:tr>
              <a:tr h="291822"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3327809667"/>
                  </a:ext>
                </a:extLst>
              </a:tr>
              <a:tr h="291822"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10-11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53,7%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3804240391"/>
                  </a:ext>
                </a:extLst>
              </a:tr>
              <a:tr h="291822"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Барлығы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3193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58,3%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1705339408"/>
                  </a:ext>
                </a:extLst>
              </a:tr>
              <a:tr h="291822"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effectLst/>
                        </a:rPr>
                        <a:t>Жалпы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355</a:t>
                      </a:r>
                      <a:r>
                        <a:rPr lang="en-US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4</a:t>
                      </a:r>
                      <a:r>
                        <a:rPr lang="en-US" sz="1400" dirty="0">
                          <a:effectLst/>
                        </a:rPr>
                        <a:t>85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</a:t>
                      </a:r>
                      <a:r>
                        <a:rPr lang="en-US" sz="1400" dirty="0">
                          <a:effectLst/>
                        </a:rPr>
                        <a:t>331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222645945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010B74-1E14-47EE-9DCE-A1FB5CB8DCD4}"/>
              </a:ext>
            </a:extLst>
          </p:cNvPr>
          <p:cNvSpPr txBox="1"/>
          <p:nvPr/>
        </p:nvSpPr>
        <p:spPr>
          <a:xfrm>
            <a:off x="503548" y="10308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Сағадат Нұрмағамбетов атындағы №72 жалпы орта білім беретін мектебі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2021-2022 оқу жылының І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kk-K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тоқсан бойынша үлгерім есебі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9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1245"/>
            <a:ext cx="3600401" cy="1150732"/>
          </a:xfrm>
        </p:spPr>
        <p:txBody>
          <a:bodyPr>
            <a:noAutofit/>
          </a:bodyPr>
          <a:lstStyle/>
          <a:p>
            <a:r>
              <a:rPr lang="kk-KZ" sz="2000" b="1" i="1" dirty="0">
                <a:solidFill>
                  <a:srgbClr val="002060"/>
                </a:solidFill>
              </a:rPr>
              <a:t>2021 – 2022 оқу жылы ІІІ және І</a:t>
            </a:r>
            <a:r>
              <a:rPr lang="en-US" sz="2000" b="1" i="1" dirty="0">
                <a:solidFill>
                  <a:srgbClr val="002060"/>
                </a:solidFill>
              </a:rPr>
              <a:t>V</a:t>
            </a:r>
            <a:r>
              <a:rPr lang="kk-KZ" sz="2000" b="1" i="1" dirty="0">
                <a:solidFill>
                  <a:srgbClr val="002060"/>
                </a:solidFill>
              </a:rPr>
              <a:t> тоқсан бойынша салыстырмалы көрсеткіші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BB10989C-8D82-7977-7D20-43C94803B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740732"/>
              </p:ext>
            </p:extLst>
          </p:nvPr>
        </p:nvGraphicFramePr>
        <p:xfrm>
          <a:off x="4355976" y="332656"/>
          <a:ext cx="4680519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173">
                  <a:extLst>
                    <a:ext uri="{9D8B030D-6E8A-4147-A177-3AD203B41FA5}">
                      <a16:colId xmlns:a16="http://schemas.microsoft.com/office/drawing/2014/main" val="846095514"/>
                    </a:ext>
                  </a:extLst>
                </a:gridCol>
                <a:gridCol w="1560173">
                  <a:extLst>
                    <a:ext uri="{9D8B030D-6E8A-4147-A177-3AD203B41FA5}">
                      <a16:colId xmlns:a16="http://schemas.microsoft.com/office/drawing/2014/main" val="4277956139"/>
                    </a:ext>
                  </a:extLst>
                </a:gridCol>
                <a:gridCol w="1560173">
                  <a:extLst>
                    <a:ext uri="{9D8B030D-6E8A-4147-A177-3AD203B41FA5}">
                      <a16:colId xmlns:a16="http://schemas.microsoft.com/office/drawing/2014/main" val="1968893308"/>
                    </a:ext>
                  </a:extLst>
                </a:gridCol>
              </a:tblGrid>
              <a:tr h="277745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/>
                        <a:t>ІІІ тоқсан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dirty="0"/>
                        <a:t>І</a:t>
                      </a:r>
                      <a:r>
                        <a:rPr lang="en-US" sz="1600" dirty="0"/>
                        <a:t>V </a:t>
                      </a:r>
                      <a:r>
                        <a:rPr lang="kk-KZ" sz="1600" dirty="0"/>
                        <a:t>тоқсан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85475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r>
                        <a:rPr lang="kk-KZ" sz="1600" dirty="0"/>
                        <a:t>Үлгерімі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217686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r>
                        <a:rPr lang="kk-KZ" sz="1600" dirty="0"/>
                        <a:t>Білім сапасы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833503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/>
                        <a:t>Оқушы саны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3548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3553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04692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/>
                        <a:t>Үздік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485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402759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/>
                        <a:t>Екпінді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1377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878405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/>
                        <a:t>Орта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1331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47362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4" name="Диаграмма 13">
                <a:extLst>
                  <a:ext uri="{FF2B5EF4-FFF2-40B4-BE49-F238E27FC236}">
                    <a16:creationId xmlns:a16="http://schemas.microsoft.com/office/drawing/2014/main" id="{CA1C9EDC-B979-082C-7D3C-12C57E25574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02657328"/>
                  </p:ext>
                </p:extLst>
              </p:nvPr>
            </p:nvGraphicFramePr>
            <p:xfrm>
              <a:off x="107505" y="3000535"/>
              <a:ext cx="8928990" cy="381642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4" name="Диаграмма 13">
                <a:extLst>
                  <a:ext uri="{FF2B5EF4-FFF2-40B4-BE49-F238E27FC236}">
                    <a16:creationId xmlns:a16="http://schemas.microsoft.com/office/drawing/2014/main" id="{CA1C9EDC-B979-082C-7D3C-12C57E25574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505" y="3000535"/>
                <a:ext cx="8928990" cy="38164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12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95B7990-8CC2-FC57-3278-A56599EEF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791532"/>
              </p:ext>
            </p:extLst>
          </p:nvPr>
        </p:nvGraphicFramePr>
        <p:xfrm>
          <a:off x="484634" y="1108672"/>
          <a:ext cx="8174732" cy="52120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{F2DE63D5-997A-4646-A377-4702673A728D}</a:tableStyleId>
              </a:tblPr>
              <a:tblGrid>
                <a:gridCol w="840890">
                  <a:extLst>
                    <a:ext uri="{9D8B030D-6E8A-4147-A177-3AD203B41FA5}">
                      <a16:colId xmlns:a16="http://schemas.microsoft.com/office/drawing/2014/main" val="4154445602"/>
                    </a:ext>
                  </a:extLst>
                </a:gridCol>
                <a:gridCol w="735778">
                  <a:extLst>
                    <a:ext uri="{9D8B030D-6E8A-4147-A177-3AD203B41FA5}">
                      <a16:colId xmlns:a16="http://schemas.microsoft.com/office/drawing/2014/main" val="420727310"/>
                    </a:ext>
                  </a:extLst>
                </a:gridCol>
                <a:gridCol w="630667">
                  <a:extLst>
                    <a:ext uri="{9D8B030D-6E8A-4147-A177-3AD203B41FA5}">
                      <a16:colId xmlns:a16="http://schemas.microsoft.com/office/drawing/2014/main" val="14800832"/>
                    </a:ext>
                  </a:extLst>
                </a:gridCol>
                <a:gridCol w="768480">
                  <a:extLst>
                    <a:ext uri="{9D8B030D-6E8A-4147-A177-3AD203B41FA5}">
                      <a16:colId xmlns:a16="http://schemas.microsoft.com/office/drawing/2014/main" val="1479569845"/>
                    </a:ext>
                  </a:extLst>
                </a:gridCol>
                <a:gridCol w="584535">
                  <a:extLst>
                    <a:ext uri="{9D8B030D-6E8A-4147-A177-3AD203B41FA5}">
                      <a16:colId xmlns:a16="http://schemas.microsoft.com/office/drawing/2014/main" val="3367004408"/>
                    </a:ext>
                  </a:extLst>
                </a:gridCol>
                <a:gridCol w="604389">
                  <a:extLst>
                    <a:ext uri="{9D8B030D-6E8A-4147-A177-3AD203B41FA5}">
                      <a16:colId xmlns:a16="http://schemas.microsoft.com/office/drawing/2014/main" val="814506191"/>
                    </a:ext>
                  </a:extLst>
                </a:gridCol>
                <a:gridCol w="873591">
                  <a:extLst>
                    <a:ext uri="{9D8B030D-6E8A-4147-A177-3AD203B41FA5}">
                      <a16:colId xmlns:a16="http://schemas.microsoft.com/office/drawing/2014/main" val="1979705835"/>
                    </a:ext>
                  </a:extLst>
                </a:gridCol>
                <a:gridCol w="1156224">
                  <a:extLst>
                    <a:ext uri="{9D8B030D-6E8A-4147-A177-3AD203B41FA5}">
                      <a16:colId xmlns:a16="http://schemas.microsoft.com/office/drawing/2014/main" val="3954445346"/>
                    </a:ext>
                  </a:extLst>
                </a:gridCol>
                <a:gridCol w="735778">
                  <a:extLst>
                    <a:ext uri="{9D8B030D-6E8A-4147-A177-3AD203B41FA5}">
                      <a16:colId xmlns:a16="http://schemas.microsoft.com/office/drawing/2014/main" val="280373331"/>
                    </a:ext>
                  </a:extLst>
                </a:gridCol>
                <a:gridCol w="689063">
                  <a:extLst>
                    <a:ext uri="{9D8B030D-6E8A-4147-A177-3AD203B41FA5}">
                      <a16:colId xmlns:a16="http://schemas.microsoft.com/office/drawing/2014/main" val="4033751410"/>
                    </a:ext>
                  </a:extLst>
                </a:gridCol>
                <a:gridCol w="555337">
                  <a:extLst>
                    <a:ext uri="{9D8B030D-6E8A-4147-A177-3AD203B41FA5}">
                      <a16:colId xmlns:a16="http://schemas.microsoft.com/office/drawing/2014/main" val="3360586889"/>
                    </a:ext>
                  </a:extLst>
                </a:gridCol>
              </a:tblGrid>
              <a:tr h="846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 dirty="0">
                          <a:effectLst/>
                        </a:rPr>
                        <a:t>Сыныбы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 dirty="0">
                          <a:effectLst/>
                        </a:rPr>
                        <a:t>Жалпы  саны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 dirty="0">
                          <a:effectLst/>
                        </a:rPr>
                        <a:t>Үздік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Екпінді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Орта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Үлгер меуші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Бағалан баған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Бағаланбаған оқушының аты-жөні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Үлгерім сапасы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Білім сапасы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Орта балл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298502444"/>
                  </a:ext>
                </a:extLst>
              </a:tr>
              <a:tr h="272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360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886612143"/>
                  </a:ext>
                </a:extLst>
              </a:tr>
              <a:tr h="272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326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76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137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113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65%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3,8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4085352952"/>
                  </a:ext>
                </a:extLst>
              </a:tr>
              <a:tr h="272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397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84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182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131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67%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3,8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946794611"/>
                  </a:ext>
                </a:extLst>
              </a:tr>
              <a:tr h="272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362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76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158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128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64%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3,8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729451647"/>
                  </a:ext>
                </a:extLst>
              </a:tr>
              <a:tr h="272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2-4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1085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236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477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372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65,7%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3,87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4660748"/>
                  </a:ext>
                </a:extLst>
              </a:tr>
              <a:tr h="272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358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54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148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156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56%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3,71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3205278645"/>
                  </a:ext>
                </a:extLst>
              </a:tr>
              <a:tr h="272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318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64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133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121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62%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3,8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253473556"/>
                  </a:ext>
                </a:extLst>
              </a:tr>
              <a:tr h="272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323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135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159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50%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3,59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4197158549"/>
                  </a:ext>
                </a:extLst>
              </a:tr>
              <a:tr h="272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317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42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116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159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49,8%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3,6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236434093"/>
                  </a:ext>
                </a:extLst>
              </a:tr>
              <a:tr h="272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347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47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135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165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52%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3,6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1990316806"/>
                  </a:ext>
                </a:extLst>
              </a:tr>
              <a:tr h="272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5-9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1663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236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667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760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54%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3,68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2640374193"/>
                  </a:ext>
                </a:extLst>
              </a:tr>
              <a:tr h="272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227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96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103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</a:rPr>
                        <a:t>54,6%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3,6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3367786553"/>
                  </a:ext>
                </a:extLst>
              </a:tr>
              <a:tr h="272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218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99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91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</a:rPr>
                        <a:t>58%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3,7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1215645854"/>
                  </a:ext>
                </a:extLst>
              </a:tr>
              <a:tr h="272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10-11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445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56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195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194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</a:rPr>
                        <a:t>56%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3,68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1081778927"/>
                  </a:ext>
                </a:extLst>
              </a:tr>
              <a:tr h="272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Барлығы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3193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528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1339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1326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</a:rPr>
                        <a:t>58,47%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3,76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433438226"/>
                  </a:ext>
                </a:extLst>
              </a:tr>
              <a:tr h="272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Жалпы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1100">
                          <a:effectLst/>
                        </a:rPr>
                        <a:t>3553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528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1339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1329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>
                          <a:effectLst/>
                        </a:rPr>
                        <a:t>58%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100" dirty="0">
                          <a:effectLst/>
                        </a:rPr>
                        <a:t>3,7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62" marR="60862" marT="0" marB="0" anchor="ctr"/>
                </a:tc>
                <a:extLst>
                  <a:ext uri="{0D108BD9-81ED-4DB2-BD59-A6C34878D82A}">
                    <a16:rowId xmlns:a16="http://schemas.microsoft.com/office/drawing/2014/main" val="316868670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3D2F13F-FFA9-381E-81ED-6330BC7FD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184" y="305166"/>
            <a:ext cx="712554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Сағадат Нұрмағамбетов атындағы №72 жалпы орта білім беретін мектебі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2021-2022 оқу жылының  жылдық үлгерім есебі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4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21372654"/>
              </p:ext>
            </p:extLst>
          </p:nvPr>
        </p:nvGraphicFramePr>
        <p:xfrm>
          <a:off x="714348" y="857232"/>
          <a:ext cx="7358114" cy="287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0"/>
            <a:ext cx="79181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err="1">
                <a:latin typeface="Times New Roman" pitchFamily="18" charset="0"/>
              </a:rPr>
              <a:t>С.Нұрмағамбетов</a:t>
            </a:r>
            <a:r>
              <a:rPr lang="kk-KZ" sz="1600" b="1" dirty="0">
                <a:latin typeface="Times New Roman" pitchFamily="18" charset="0"/>
              </a:rPr>
              <a:t> атындағы №72 жалпы орта білім беретін мектеп</a:t>
            </a:r>
          </a:p>
          <a:p>
            <a:pPr algn="ctr"/>
            <a:r>
              <a:rPr lang="kk-KZ" sz="1600" b="1" dirty="0">
                <a:latin typeface="Times New Roman" pitchFamily="18" charset="0"/>
              </a:rPr>
              <a:t>2021- 2022 оқу жылы</a:t>
            </a:r>
          </a:p>
          <a:p>
            <a:pPr algn="ctr"/>
            <a:r>
              <a:rPr lang="en-US" sz="1600" b="1" dirty="0">
                <a:latin typeface="Times New Roman" pitchFamily="18" charset="0"/>
              </a:rPr>
              <a:t>2020-2021</a:t>
            </a:r>
            <a:r>
              <a:rPr lang="kk-KZ" sz="1600" b="1" dirty="0">
                <a:latin typeface="Times New Roman" pitchFamily="18" charset="0"/>
              </a:rPr>
              <a:t> оқу жылы мен </a:t>
            </a:r>
            <a:r>
              <a:rPr lang="ru-RU" sz="1600" b="1" dirty="0">
                <a:latin typeface="Times New Roman" pitchFamily="18" charset="0"/>
              </a:rPr>
              <a:t>2021-2022 </a:t>
            </a:r>
            <a:r>
              <a:rPr lang="kk-KZ" sz="1600" b="1" dirty="0">
                <a:latin typeface="Times New Roman" pitchFamily="18" charset="0"/>
              </a:rPr>
              <a:t>оқу жылдары бойынша </a:t>
            </a:r>
          </a:p>
          <a:p>
            <a:pPr algn="ctr"/>
            <a:r>
              <a:rPr lang="kk-KZ" sz="1600" b="1" dirty="0">
                <a:latin typeface="Times New Roman" pitchFamily="18" charset="0"/>
              </a:rPr>
              <a:t>барлық сыныптардың салыстырмалы  үлгерім есебі</a:t>
            </a:r>
            <a:endParaRPr lang="ru-RU" sz="1600" b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300410"/>
              </p:ext>
            </p:extLst>
          </p:nvPr>
        </p:nvGraphicFramePr>
        <p:xfrm>
          <a:off x="285720" y="5357826"/>
          <a:ext cx="8501124" cy="122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2021-2022 </a:t>
                      </a:r>
                      <a:r>
                        <a:rPr lang="ru-RU" b="1" dirty="0" err="1"/>
                        <a:t>Ж.саны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Үздік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Екпінді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Орта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Білім сапасы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Орта балл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3553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b="1" dirty="0"/>
                        <a:t>3,7</a:t>
                      </a:r>
                      <a:endParaRPr lang="ru-RU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746420"/>
              </p:ext>
            </p:extLst>
          </p:nvPr>
        </p:nvGraphicFramePr>
        <p:xfrm>
          <a:off x="303924" y="3755973"/>
          <a:ext cx="8501124" cy="122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2020-2021 </a:t>
                      </a:r>
                      <a:r>
                        <a:rPr lang="ru-RU" b="1" dirty="0" err="1"/>
                        <a:t>Ж.саны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Үздік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Екпінді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Орта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Білім сапасы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Орта балл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3567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78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1916832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РАХМЕТ!</a:t>
            </a:r>
            <a:endParaRPr lang="en-US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,,,,,,,,,,,,,,,,,,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310832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Gul_fla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763688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Gul_fla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90" y="4149080"/>
            <a:ext cx="16573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Gul_fla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5346238"/>
            <a:ext cx="16573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Gul_fla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17768"/>
            <a:ext cx="16573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8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28808E-EBFD-1E19-DF94-C4E99B4DB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t="3189" b="3189"/>
          <a:stretch/>
        </p:blipFill>
        <p:spPr>
          <a:xfrm>
            <a:off x="107504" y="332656"/>
            <a:ext cx="884260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5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еленый Написанный от руки Программа курса Образование Презентация">
            <a:hlinkClick r:id="" action="ppaction://media"/>
            <a:extLst>
              <a:ext uri="{FF2B5EF4-FFF2-40B4-BE49-F238E27FC236}">
                <a16:creationId xmlns:a16="http://schemas.microsoft.com/office/drawing/2014/main" id="{1504D30B-282B-241E-2B2D-3135FB2381E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917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4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6B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36286597"/>
              </p:ext>
            </p:extLst>
          </p:nvPr>
        </p:nvGraphicFramePr>
        <p:xfrm>
          <a:off x="971600" y="2045543"/>
          <a:ext cx="748883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919152" y="4996567"/>
            <a:ext cx="32456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ауысым сынып саны </a:t>
            </a:r>
          </a:p>
          <a:p>
            <a:pPr algn="ctr"/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бойынша–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ru-RU" sz="24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004048" y="1274518"/>
            <a:ext cx="4032448" cy="3693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ауысым сынып саны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  -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114D74-11E2-468F-AABB-0858F6AA7F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25" b="52471"/>
          <a:stretch/>
        </p:blipFill>
        <p:spPr>
          <a:xfrm>
            <a:off x="0" y="1"/>
            <a:ext cx="1835696" cy="20776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48347F3-FB54-4390-876F-006D94C738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25" b="52471"/>
          <a:stretch/>
        </p:blipFill>
        <p:spPr>
          <a:xfrm>
            <a:off x="7164288" y="4853855"/>
            <a:ext cx="1720653" cy="1947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147590"/>
              </p:ext>
            </p:extLst>
          </p:nvPr>
        </p:nvGraphicFramePr>
        <p:xfrm>
          <a:off x="611560" y="628153"/>
          <a:ext cx="7632700" cy="6080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Сыныптар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жарты жылдық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Кеткен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Келген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r>
                        <a:rPr lang="kk-KZ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жарты жылдық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сынып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– сынып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kk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– сынып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–</a:t>
                      </a:r>
                      <a:r>
                        <a:rPr lang="kk-KZ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сынып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4</a:t>
                      </a:r>
                      <a:r>
                        <a:rPr lang="kk-KZ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сыныптар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– сынып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– сынып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сынып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– сынып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– сынып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– 9 сыныптар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– сынып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– сынып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– 11 сыныптар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Барлығы: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3491880" y="116632"/>
            <a:ext cx="4824536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Әр сынып бойынша қозғалыс есебі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2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10877227"/>
              </p:ext>
            </p:extLst>
          </p:nvPr>
        </p:nvGraphicFramePr>
        <p:xfrm>
          <a:off x="714348" y="857232"/>
          <a:ext cx="7358114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0"/>
            <a:ext cx="7918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err="1">
                <a:latin typeface="Times New Roman" pitchFamily="18" charset="0"/>
              </a:rPr>
              <a:t>С.Нұрмағамбетов</a:t>
            </a:r>
            <a:r>
              <a:rPr lang="kk-KZ" sz="1600" b="1" dirty="0">
                <a:latin typeface="Times New Roman" pitchFamily="18" charset="0"/>
              </a:rPr>
              <a:t> атындағы №72 жалпы орта білім беретін мектеп</a:t>
            </a:r>
          </a:p>
          <a:p>
            <a:pPr algn="ctr"/>
            <a:r>
              <a:rPr lang="kk-KZ" sz="1600" b="1" dirty="0">
                <a:latin typeface="Times New Roman" pitchFamily="18" charset="0"/>
              </a:rPr>
              <a:t>2021- 2022 оқу жылы</a:t>
            </a:r>
          </a:p>
          <a:p>
            <a:pPr algn="ctr"/>
            <a:r>
              <a:rPr lang="kk-KZ" sz="1600" b="1" dirty="0">
                <a:latin typeface="Times New Roman" pitchFamily="18" charset="0"/>
              </a:rPr>
              <a:t>ІІІ</a:t>
            </a:r>
            <a:r>
              <a:rPr lang="ru-RU" sz="1600" b="1" dirty="0">
                <a:latin typeface="Times New Roman" pitchFamily="18" charset="0"/>
              </a:rPr>
              <a:t>-</a:t>
            </a:r>
            <a:r>
              <a:rPr lang="kk-KZ" sz="1600" b="1" dirty="0">
                <a:latin typeface="Times New Roman" pitchFamily="18" charset="0"/>
              </a:rPr>
              <a:t>І</a:t>
            </a:r>
            <a:r>
              <a:rPr lang="en-US" sz="1600" b="1" dirty="0">
                <a:latin typeface="Times New Roman" pitchFamily="18" charset="0"/>
              </a:rPr>
              <a:t>V</a:t>
            </a:r>
            <a:r>
              <a:rPr lang="kk-KZ" sz="1600" b="1" dirty="0">
                <a:latin typeface="Times New Roman" pitchFamily="18" charset="0"/>
              </a:rPr>
              <a:t>  тоқсан бойынша 2-4  сыныптардың салыстырмалы үлгерім есебі.</a:t>
            </a:r>
            <a:endParaRPr lang="ru-RU" sz="1600" b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479612"/>
              </p:ext>
            </p:extLst>
          </p:nvPr>
        </p:nvGraphicFramePr>
        <p:xfrm>
          <a:off x="285720" y="5357826"/>
          <a:ext cx="8501124" cy="122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І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</a:rPr>
                        <a:t>тоқсан</a:t>
                      </a:r>
                      <a:r>
                        <a:rPr lang="ru-RU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/>
                        <a:t>Ж.саны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Үздік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Екпінді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Орта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Білім сапасы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Орта балл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91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1085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227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357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67%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3,8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626236"/>
              </p:ext>
            </p:extLst>
          </p:nvPr>
        </p:nvGraphicFramePr>
        <p:xfrm>
          <a:off x="357156" y="3929066"/>
          <a:ext cx="8501124" cy="122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І</a:t>
                      </a:r>
                      <a:r>
                        <a:rPr lang="kk-KZ" sz="2400" b="1" dirty="0">
                          <a:solidFill>
                            <a:schemeClr val="tx1"/>
                          </a:solidFill>
                        </a:rPr>
                        <a:t>ІІ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</a:rPr>
                        <a:t>тоқсан</a:t>
                      </a:r>
                      <a:r>
                        <a:rPr lang="ru-RU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/>
                        <a:t>Ж.саны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Үздік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Екпінді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Орта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Білім сапасы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Орта балл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64,05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69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43638865"/>
              </p:ext>
            </p:extLst>
          </p:nvPr>
        </p:nvGraphicFramePr>
        <p:xfrm>
          <a:off x="642910" y="928670"/>
          <a:ext cx="72152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0"/>
            <a:ext cx="7918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latin typeface="Times New Roman" pitchFamily="18" charset="0"/>
              </a:rPr>
              <a:t>С.Нұрмағамбетов атындағы №72 жалпы орта білім беретін мектеп</a:t>
            </a:r>
          </a:p>
          <a:p>
            <a:pPr algn="ctr"/>
            <a:r>
              <a:rPr lang="kk-KZ" sz="1600" b="1" dirty="0">
                <a:latin typeface="Times New Roman" pitchFamily="18" charset="0"/>
              </a:rPr>
              <a:t>2021- 2022 оқу жылы</a:t>
            </a:r>
          </a:p>
          <a:p>
            <a:pPr algn="ctr"/>
            <a:r>
              <a:rPr lang="kk-KZ" sz="1600" b="1" dirty="0">
                <a:latin typeface="Times New Roman" pitchFamily="18" charset="0"/>
              </a:rPr>
              <a:t>ІІІ</a:t>
            </a:r>
            <a:r>
              <a:rPr lang="ru-RU" sz="1600" b="1" dirty="0">
                <a:latin typeface="Times New Roman" pitchFamily="18" charset="0"/>
              </a:rPr>
              <a:t>-</a:t>
            </a:r>
            <a:r>
              <a:rPr lang="kk-KZ" sz="1600" b="1" dirty="0">
                <a:latin typeface="Times New Roman" pitchFamily="18" charset="0"/>
              </a:rPr>
              <a:t>І</a:t>
            </a:r>
            <a:r>
              <a:rPr lang="en-US" sz="1600" b="1" dirty="0">
                <a:latin typeface="Times New Roman" pitchFamily="18" charset="0"/>
              </a:rPr>
              <a:t>V</a:t>
            </a:r>
            <a:r>
              <a:rPr lang="kk-KZ" sz="1600" b="1" dirty="0">
                <a:latin typeface="Times New Roman" pitchFamily="18" charset="0"/>
              </a:rPr>
              <a:t>  тоқсан бойынша 5-9  сыныптардың салыстырмалы үлгерім есебі</a:t>
            </a:r>
            <a:endParaRPr lang="ru-RU" sz="1600" b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071291"/>
              </p:ext>
            </p:extLst>
          </p:nvPr>
        </p:nvGraphicFramePr>
        <p:xfrm>
          <a:off x="500036" y="5500702"/>
          <a:ext cx="8001054" cy="1143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3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371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І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тоқсан</a:t>
                      </a:r>
                      <a:r>
                        <a:rPr lang="ru-RU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/>
                        <a:t>Ж.саны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/>
                        <a:t>Үздік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Екпінді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/>
                        <a:t>Орта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/>
                        <a:t>Білім сапасы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/>
                        <a:t>Орта балл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29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1663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687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768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53,8</a:t>
                      </a:r>
                      <a:r>
                        <a:rPr lang="ru-RU" b="1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3,6</a:t>
                      </a:r>
                      <a:r>
                        <a:rPr lang="en-US" b="1" dirty="0"/>
                        <a:t>6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01694"/>
              </p:ext>
            </p:extLst>
          </p:nvPr>
        </p:nvGraphicFramePr>
        <p:xfrm>
          <a:off x="500035" y="4000504"/>
          <a:ext cx="7918140" cy="1120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9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9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96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І</a:t>
                      </a:r>
                      <a:r>
                        <a:rPr lang="kk-KZ" sz="2000" b="1" dirty="0">
                          <a:solidFill>
                            <a:schemeClr val="tx1"/>
                          </a:solidFill>
                        </a:rPr>
                        <a:t>ІІ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тоқсан</a:t>
                      </a:r>
                      <a:r>
                        <a:rPr lang="ru-RU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/>
                        <a:t>Ж.саны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/>
                        <a:t>Үздік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600" b="1" dirty="0"/>
                        <a:t>Екпінді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/>
                        <a:t>Орта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/>
                        <a:t>Білім сапасы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600" b="1" dirty="0"/>
                        <a:t>Орта балл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53,13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3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67564080"/>
              </p:ext>
            </p:extLst>
          </p:nvPr>
        </p:nvGraphicFramePr>
        <p:xfrm>
          <a:off x="785786" y="928670"/>
          <a:ext cx="7715304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0"/>
            <a:ext cx="7918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>
                <a:latin typeface="Times New Roman" pitchFamily="18" charset="0"/>
              </a:rPr>
              <a:t>С.Нұрмағамбетов атындағы №72 жалпы орта білім беретін мектеп</a:t>
            </a:r>
          </a:p>
          <a:p>
            <a:pPr algn="ctr"/>
            <a:r>
              <a:rPr lang="kk-KZ" sz="1600" b="1" dirty="0">
                <a:latin typeface="Times New Roman" pitchFamily="18" charset="0"/>
              </a:rPr>
              <a:t>2021- 2022 оқу жылы</a:t>
            </a:r>
          </a:p>
          <a:p>
            <a:pPr algn="ctr"/>
            <a:r>
              <a:rPr lang="kk-KZ" sz="1600" b="1" dirty="0">
                <a:latin typeface="Times New Roman" pitchFamily="18" charset="0"/>
              </a:rPr>
              <a:t>ІІІ</a:t>
            </a:r>
            <a:r>
              <a:rPr lang="ru-RU" sz="1600" b="1" dirty="0">
                <a:latin typeface="Times New Roman" pitchFamily="18" charset="0"/>
              </a:rPr>
              <a:t>-</a:t>
            </a:r>
            <a:r>
              <a:rPr lang="kk-KZ" sz="1600" b="1" dirty="0">
                <a:latin typeface="Times New Roman" pitchFamily="18" charset="0"/>
              </a:rPr>
              <a:t>І</a:t>
            </a:r>
            <a:r>
              <a:rPr lang="en-US" sz="1600" b="1" dirty="0">
                <a:latin typeface="Times New Roman" pitchFamily="18" charset="0"/>
              </a:rPr>
              <a:t>V</a:t>
            </a:r>
            <a:r>
              <a:rPr lang="kk-KZ" sz="1600" b="1" dirty="0">
                <a:latin typeface="Times New Roman" pitchFamily="18" charset="0"/>
              </a:rPr>
              <a:t> тоқсан бойынша 10-11  сыныптардың салыстырмалы  үлгерім есебі</a:t>
            </a:r>
            <a:endParaRPr lang="ru-RU" sz="1600" b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42091"/>
              </p:ext>
            </p:extLst>
          </p:nvPr>
        </p:nvGraphicFramePr>
        <p:xfrm>
          <a:off x="928662" y="5357826"/>
          <a:ext cx="7643865" cy="119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1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17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І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тоқсан</a:t>
                      </a:r>
                      <a:r>
                        <a:rPr lang="ru-RU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/>
                        <a:t>Ж.саны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/>
                        <a:t>Үздік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Екпінді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/>
                        <a:t>Орта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/>
                        <a:t>Білім сапасы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b="1" dirty="0"/>
                        <a:t>Орта балл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912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445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5</a:t>
                      </a:r>
                      <a:r>
                        <a:rPr lang="en-US" b="1" dirty="0"/>
                        <a:t>3</a:t>
                      </a:r>
                      <a:r>
                        <a:rPr lang="kk-KZ" b="1" dirty="0"/>
                        <a:t>,</a:t>
                      </a:r>
                      <a:r>
                        <a:rPr lang="en-US" b="1" dirty="0"/>
                        <a:t>7</a:t>
                      </a:r>
                      <a:r>
                        <a:rPr lang="ru-RU" b="1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3,6</a:t>
                      </a:r>
                      <a:r>
                        <a:rPr lang="en-US" b="1" dirty="0"/>
                        <a:t>4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620436"/>
              </p:ext>
            </p:extLst>
          </p:nvPr>
        </p:nvGraphicFramePr>
        <p:xfrm>
          <a:off x="928662" y="3929066"/>
          <a:ext cx="7786741" cy="119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4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4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4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6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І</a:t>
                      </a:r>
                      <a:r>
                        <a:rPr lang="kk-KZ" sz="2000" b="1" dirty="0">
                          <a:solidFill>
                            <a:schemeClr val="tx1"/>
                          </a:solidFill>
                        </a:rPr>
                        <a:t>ІІ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</a:rPr>
                        <a:t>тоқсан</a:t>
                      </a:r>
                      <a:r>
                        <a:rPr lang="ru-RU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/>
                        <a:t>Ж.саны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Үздік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Екпінді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Орта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Білім сапасы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Орта балл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54,03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72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531264041"/>
              </p:ext>
            </p:extLst>
          </p:nvPr>
        </p:nvGraphicFramePr>
        <p:xfrm>
          <a:off x="714348" y="857232"/>
          <a:ext cx="7358114" cy="287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0"/>
            <a:ext cx="7918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err="1">
                <a:latin typeface="Times New Roman" pitchFamily="18" charset="0"/>
              </a:rPr>
              <a:t>С.Нұрмағамбетов</a:t>
            </a:r>
            <a:r>
              <a:rPr lang="kk-KZ" sz="1600" b="1" dirty="0">
                <a:latin typeface="Times New Roman" pitchFamily="18" charset="0"/>
              </a:rPr>
              <a:t> атындағы №72 жалпы орта білім беретін мектеп</a:t>
            </a:r>
          </a:p>
          <a:p>
            <a:pPr algn="ctr"/>
            <a:r>
              <a:rPr lang="kk-KZ" sz="1600" b="1" dirty="0">
                <a:latin typeface="Times New Roman" pitchFamily="18" charset="0"/>
              </a:rPr>
              <a:t>2021- 2022 оқу жылы</a:t>
            </a:r>
          </a:p>
          <a:p>
            <a:pPr algn="ctr"/>
            <a:r>
              <a:rPr lang="kk-KZ" sz="1600" b="1" dirty="0">
                <a:latin typeface="Times New Roman" pitchFamily="18" charset="0"/>
              </a:rPr>
              <a:t>ІІІ </a:t>
            </a:r>
            <a:r>
              <a:rPr lang="ru-RU" sz="1600" b="1" dirty="0">
                <a:latin typeface="Times New Roman" pitchFamily="18" charset="0"/>
              </a:rPr>
              <a:t>-</a:t>
            </a:r>
            <a:r>
              <a:rPr lang="kk-KZ" sz="1600" b="1" dirty="0">
                <a:latin typeface="Times New Roman" pitchFamily="18" charset="0"/>
              </a:rPr>
              <a:t>І</a:t>
            </a:r>
            <a:r>
              <a:rPr lang="en-US" sz="1600" b="1" dirty="0">
                <a:latin typeface="Times New Roman" pitchFamily="18" charset="0"/>
              </a:rPr>
              <a:t>V</a:t>
            </a:r>
            <a:r>
              <a:rPr lang="kk-KZ" sz="1600" b="1" dirty="0">
                <a:latin typeface="Times New Roman" pitchFamily="18" charset="0"/>
              </a:rPr>
              <a:t> тоқсан бойынша барлық сыныптардың салыстырмалы  үлгерім есебі</a:t>
            </a:r>
            <a:endParaRPr lang="ru-RU" sz="1600" b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5357826"/>
          <a:ext cx="8501124" cy="122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І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</a:rPr>
                        <a:t>тоқсан</a:t>
                      </a:r>
                      <a:r>
                        <a:rPr lang="ru-RU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/>
                        <a:t>Ж.саны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Үздік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Екпінді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Орта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Білім сапасы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Орта балл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912">
                <a:tc>
                  <a:txBody>
                    <a:bodyPr/>
                    <a:lstStyle/>
                    <a:p>
                      <a:pPr algn="ctr"/>
                      <a:r>
                        <a:rPr lang="kk-K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3553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r>
                        <a:rPr lang="kk-K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  <a:r>
                        <a:rPr lang="kk-K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3,7</a:t>
                      </a:r>
                      <a:r>
                        <a:rPr lang="en-US" b="1" dirty="0"/>
                        <a:t>3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672251"/>
              </p:ext>
            </p:extLst>
          </p:nvPr>
        </p:nvGraphicFramePr>
        <p:xfrm>
          <a:off x="357156" y="3929066"/>
          <a:ext cx="8501124" cy="122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І</a:t>
                      </a:r>
                      <a:r>
                        <a:rPr lang="kk-KZ" sz="2400" b="1" dirty="0">
                          <a:solidFill>
                            <a:schemeClr val="tx1"/>
                          </a:solidFill>
                        </a:rPr>
                        <a:t>ІІ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</a:rPr>
                        <a:t>тоқсан</a:t>
                      </a:r>
                      <a:r>
                        <a:rPr lang="ru-RU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/>
                        <a:t>Ж.саны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Үздік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Екпінді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Орта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Білім сапасы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b="1" dirty="0"/>
                        <a:t>Орта балл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3548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24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0f189f0f7cf7f95daf677e5ec4bb5eb4dfbc89d"/>
</p:tagLst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5727</TotalTime>
  <Words>1226</Words>
  <Application>Microsoft Office PowerPoint</Application>
  <PresentationFormat>Экран (4:3)</PresentationFormat>
  <Paragraphs>806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2021 – 2022 оқу жылы ІІІ және ІV тоқсан бойынша салыстырмалы көрсеткіші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Геометрическая элегантность</dc:title>
  <dc:creator>obstinate</dc:creator>
  <dc:description>Шаблон презентации с сайта https://presentation-creation.ru/</dc:description>
  <cp:lastModifiedBy>Алтынай Омарбекова</cp:lastModifiedBy>
  <cp:revision>1094</cp:revision>
  <dcterms:created xsi:type="dcterms:W3CDTF">2018-02-25T09:09:03Z</dcterms:created>
  <dcterms:modified xsi:type="dcterms:W3CDTF">2022-05-27T06:39:08Z</dcterms:modified>
</cp:coreProperties>
</file>