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C8"/>
    <a:srgbClr val="42ACEE"/>
    <a:srgbClr val="49E572"/>
    <a:srgbClr val="21DF53"/>
    <a:srgbClr val="A927AF"/>
    <a:srgbClr val="F066D6"/>
    <a:srgbClr val="D79EE6"/>
    <a:srgbClr val="D049D7"/>
    <a:srgbClr val="77DCED"/>
    <a:srgbClr val="1CB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100345337897268E-2"/>
          <c:y val="4.7103703110615264E-2"/>
          <c:w val="0.8916882929561728"/>
          <c:h val="0.81386885196135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9.4393380781701147E-3"/>
                  <c:y val="-1.46117698765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57-48F8-8C6A-41CE912082E2}"/>
                </c:ext>
              </c:extLst>
            </c:dLbl>
            <c:dLbl>
              <c:idx val="1"/>
              <c:layout>
                <c:manualLayout>
                  <c:x val="-1.5732436592706047E-3"/>
                  <c:y val="-4.383530962953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57-48F8-8C6A-41CE912082E2}"/>
                </c:ext>
              </c:extLst>
            </c:dLbl>
            <c:dLbl>
              <c:idx val="2"/>
              <c:layout>
                <c:manualLayout>
                  <c:x val="9.4394619556237066E-3"/>
                  <c:y val="-1.704706485593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57-48F8-8C6A-41CE912082E2}"/>
                </c:ext>
              </c:extLst>
            </c:dLbl>
            <c:dLbl>
              <c:idx val="3"/>
              <c:layout>
                <c:manualLayout>
                  <c:x val="4.7197309778118125E-3"/>
                  <c:y val="-2.19176548147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57-48F8-8C6A-41CE912082E2}"/>
                </c:ext>
              </c:extLst>
            </c:dLbl>
            <c:dLbl>
              <c:idx val="4"/>
              <c:layout>
                <c:manualLayout>
                  <c:x val="1.5732436592706047E-3"/>
                  <c:y val="-2.678824477360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57-48F8-8C6A-41CE912082E2}"/>
                </c:ext>
              </c:extLst>
            </c:dLbl>
            <c:dLbl>
              <c:idx val="5"/>
              <c:layout>
                <c:manualLayout>
                  <c:x val="6.2929746370824118E-3"/>
                  <c:y val="-3.8964719670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57-48F8-8C6A-41CE912082E2}"/>
                </c:ext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1076</c:v>
                </c:pt>
                <c:pt idx="1">
                  <c:v>198</c:v>
                </c:pt>
                <c:pt idx="2">
                  <c:v>479</c:v>
                </c:pt>
                <c:pt idx="3">
                  <c:v>399</c:v>
                </c:pt>
                <c:pt idx="4">
                  <c:v>62.9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57-48F8-8C6A-41CE912082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301618893376781E-2"/>
                  <c:y val="-6.5843160554658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357-48F8-8C6A-41CE912082E2}"/>
                </c:ext>
              </c:extLst>
            </c:dLbl>
            <c:dLbl>
              <c:idx val="1"/>
              <c:layout>
                <c:manualLayout>
                  <c:x val="1.6161503045234393E-2"/>
                  <c:y val="-3.292158027732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357-48F8-8C6A-41CE912082E2}"/>
                </c:ext>
              </c:extLst>
            </c:dLbl>
            <c:dLbl>
              <c:idx val="2"/>
              <c:layout>
                <c:manualLayout>
                  <c:x val="3.2323006090468717E-2"/>
                  <c:y val="-2.6337264221863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357-48F8-8C6A-41CE912082E2}"/>
                </c:ext>
              </c:extLst>
            </c:dLbl>
            <c:dLbl>
              <c:idx val="3"/>
              <c:layout>
                <c:manualLayout>
                  <c:x val="3.9505896332795179E-2"/>
                  <c:y val="-6.5843160554658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357-48F8-8C6A-41CE912082E2}"/>
                </c:ext>
              </c:extLst>
            </c:dLbl>
            <c:dLbl>
              <c:idx val="4"/>
              <c:layout>
                <c:manualLayout>
                  <c:x val="2.5140115848142387E-2"/>
                  <c:y val="-3.29215802773293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357-48F8-8C6A-41CE912082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1073</c:v>
                </c:pt>
                <c:pt idx="1">
                  <c:v>216</c:v>
                </c:pt>
                <c:pt idx="2">
                  <c:v>490</c:v>
                </c:pt>
                <c:pt idx="3">
                  <c:v>367</c:v>
                </c:pt>
                <c:pt idx="4">
                  <c:v>65.7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357-48F8-8C6A-41CE91208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9668480"/>
        <c:axId val="219670016"/>
        <c:axId val="193423552"/>
      </c:bar3DChart>
      <c:catAx>
        <c:axId val="21966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19670016"/>
        <c:crosses val="autoZero"/>
        <c:auto val="1"/>
        <c:lblAlgn val="ctr"/>
        <c:lblOffset val="100"/>
        <c:noMultiLvlLbl val="0"/>
      </c:catAx>
      <c:valAx>
        <c:axId val="21967001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19668480"/>
        <c:crosses val="autoZero"/>
        <c:crossBetween val="between"/>
      </c:valAx>
      <c:serAx>
        <c:axId val="193423552"/>
        <c:scaling>
          <c:orientation val="minMax"/>
        </c:scaling>
        <c:delete val="1"/>
        <c:axPos val="b"/>
        <c:majorTickMark val="out"/>
        <c:minorTickMark val="none"/>
        <c:tickLblPos val="nextTo"/>
        <c:crossAx val="219670016"/>
        <c:crosses val="autoZero"/>
      </c:serAx>
    </c:plotArea>
    <c:legend>
      <c:legendPos val="b"/>
      <c:layout>
        <c:manualLayout>
          <c:xMode val="edge"/>
          <c:yMode val="edge"/>
          <c:x val="0.3151941642818199"/>
          <c:y val="1.4188565465522961E-2"/>
          <c:w val="0.49526607942297074"/>
          <c:h val="0.1152322708217330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72364313779816E-2"/>
          <c:y val="4.0188954317289381E-2"/>
          <c:w val="0.90067258744845369"/>
          <c:h val="0.8072845865827190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dLbls>
            <c:dLbl>
              <c:idx val="0"/>
              <c:layout>
                <c:manualLayout>
                  <c:x val="9.4393380781701147E-3"/>
                  <c:y val="-1.46117698765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58-43A7-91D9-04BE0BE0344C}"/>
                </c:ext>
              </c:extLst>
            </c:dLbl>
            <c:dLbl>
              <c:idx val="1"/>
              <c:layout>
                <c:manualLayout>
                  <c:x val="-1.5732436592706047E-3"/>
                  <c:y val="-4.383530962953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58-43A7-91D9-04BE0BE0344C}"/>
                </c:ext>
              </c:extLst>
            </c:dLbl>
            <c:dLbl>
              <c:idx val="2"/>
              <c:layout>
                <c:manualLayout>
                  <c:x val="9.4394619556237118E-3"/>
                  <c:y val="-1.704706485593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58-43A7-91D9-04BE0BE0344C}"/>
                </c:ext>
              </c:extLst>
            </c:dLbl>
            <c:dLbl>
              <c:idx val="3"/>
              <c:layout>
                <c:manualLayout>
                  <c:x val="4.7197309778118125E-3"/>
                  <c:y val="-2.19176548147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58-43A7-91D9-04BE0BE0344C}"/>
                </c:ext>
              </c:extLst>
            </c:dLbl>
            <c:dLbl>
              <c:idx val="4"/>
              <c:layout>
                <c:manualLayout>
                  <c:x val="1.5732436592706047E-3"/>
                  <c:y val="-2.678824477360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58-43A7-91D9-04BE0BE0344C}"/>
                </c:ext>
              </c:extLst>
            </c:dLbl>
            <c:dLbl>
              <c:idx val="5"/>
              <c:layout>
                <c:manualLayout>
                  <c:x val="6.2929746370824101E-3"/>
                  <c:y val="-3.8964719670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58-43A7-91D9-04BE0BE0344C}"/>
                </c:ext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1654</c:v>
                </c:pt>
                <c:pt idx="1">
                  <c:v>211</c:v>
                </c:pt>
                <c:pt idx="2">
                  <c:v>692</c:v>
                </c:pt>
                <c:pt idx="3">
                  <c:v>751</c:v>
                </c:pt>
                <c:pt idx="4">
                  <c:v>54.8</c:v>
                </c:pt>
                <c:pt idx="5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B58-43A7-91D9-04BE0BE034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710173772213584E-2"/>
                  <c:y val="-9.876474083198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58-43A7-91D9-04BE0BE0344C}"/>
                </c:ext>
              </c:extLst>
            </c:dLbl>
            <c:dLbl>
              <c:idx val="1"/>
              <c:layout>
                <c:manualLayout>
                  <c:x val="2.1548670726979191E-2"/>
                  <c:y val="-4.609021238826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B58-43A7-91D9-04BE0BE0344C}"/>
                </c:ext>
              </c:extLst>
            </c:dLbl>
            <c:dLbl>
              <c:idx val="2"/>
              <c:layout>
                <c:manualLayout>
                  <c:x val="1.2570057924071128E-2"/>
                  <c:y val="-1.646079013866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B58-43A7-91D9-04BE0BE0344C}"/>
                </c:ext>
              </c:extLst>
            </c:dLbl>
            <c:dLbl>
              <c:idx val="3"/>
              <c:layout>
                <c:manualLayout>
                  <c:x val="2.5140115848142387E-2"/>
                  <c:y val="-6.5843160554658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B58-43A7-91D9-04BE0BE0344C}"/>
                </c:ext>
              </c:extLst>
            </c:dLbl>
            <c:dLbl>
              <c:idx val="4"/>
              <c:layout>
                <c:manualLayout>
                  <c:x val="2.1548670726979191E-2"/>
                  <c:y val="-4.2798054360528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B58-43A7-91D9-04BE0BE0344C}"/>
                </c:ext>
              </c:extLst>
            </c:dLbl>
            <c:dLbl>
              <c:idx val="5"/>
              <c:layout>
                <c:manualLayout>
                  <c:x val="1.6161503045234393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B58-43A7-91D9-04BE0BE0344C}"/>
                </c:ext>
              </c:extLst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1657</c:v>
                </c:pt>
                <c:pt idx="1">
                  <c:v>214</c:v>
                </c:pt>
                <c:pt idx="2">
                  <c:v>690</c:v>
                </c:pt>
                <c:pt idx="3">
                  <c:v>753</c:v>
                </c:pt>
                <c:pt idx="4">
                  <c:v>54.5</c:v>
                </c:pt>
                <c:pt idx="5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B58-43A7-91D9-04BE0BE03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26962816"/>
        <c:axId val="225297536"/>
        <c:axId val="226311680"/>
      </c:bar3DChart>
      <c:catAx>
        <c:axId val="22696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5297536"/>
        <c:crosses val="autoZero"/>
        <c:auto val="1"/>
        <c:lblAlgn val="ctr"/>
        <c:lblOffset val="100"/>
        <c:noMultiLvlLbl val="0"/>
      </c:catAx>
      <c:valAx>
        <c:axId val="22529753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6962816"/>
        <c:crosses val="autoZero"/>
        <c:crossBetween val="between"/>
      </c:valAx>
      <c:serAx>
        <c:axId val="226311680"/>
        <c:scaling>
          <c:orientation val="minMax"/>
        </c:scaling>
        <c:delete val="1"/>
        <c:axPos val="b"/>
        <c:majorTickMark val="out"/>
        <c:minorTickMark val="none"/>
        <c:tickLblPos val="nextTo"/>
        <c:crossAx val="225297536"/>
        <c:crosses val="autoZero"/>
      </c:serAx>
    </c:plotArea>
    <c:legend>
      <c:legendPos val="b"/>
      <c:layout>
        <c:manualLayout>
          <c:xMode val="edge"/>
          <c:yMode val="edge"/>
          <c:x val="0.31519416428182001"/>
          <c:y val="1.4188565465522961E-2"/>
          <c:w val="0.49526607942297074"/>
          <c:h val="0.1152322708217330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34049595777141E-2"/>
          <c:y val="4.0188954317289381E-2"/>
          <c:w val="0.89168829295617313"/>
          <c:h val="0.81386885196135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485</c:v>
                </c:pt>
                <c:pt idx="1">
                  <c:v>56</c:v>
                </c:pt>
                <c:pt idx="2">
                  <c:v>231</c:v>
                </c:pt>
                <c:pt idx="3">
                  <c:v>198</c:v>
                </c:pt>
                <c:pt idx="4">
                  <c:v>59.1</c:v>
                </c:pt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29-4FE2-BFD3-BC3E2D9B95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483</c:v>
                </c:pt>
                <c:pt idx="1">
                  <c:v>54</c:v>
                </c:pt>
                <c:pt idx="2">
                  <c:v>226</c:v>
                </c:pt>
                <c:pt idx="3">
                  <c:v>203</c:v>
                </c:pt>
                <c:pt idx="4">
                  <c:v>57.9</c:v>
                </c:pt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29-4FE2-BFD3-BC3E2D9B9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25675136"/>
        <c:axId val="225676672"/>
        <c:axId val="225257216"/>
      </c:bar3DChart>
      <c:catAx>
        <c:axId val="22567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5676672"/>
        <c:crosses val="autoZero"/>
        <c:auto val="1"/>
        <c:lblAlgn val="ctr"/>
        <c:lblOffset val="100"/>
        <c:noMultiLvlLbl val="0"/>
      </c:catAx>
      <c:valAx>
        <c:axId val="22567667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5675136"/>
        <c:crosses val="autoZero"/>
        <c:crossBetween val="between"/>
      </c:valAx>
      <c:serAx>
        <c:axId val="225257216"/>
        <c:scaling>
          <c:orientation val="minMax"/>
        </c:scaling>
        <c:delete val="1"/>
        <c:axPos val="b"/>
        <c:majorTickMark val="out"/>
        <c:minorTickMark val="none"/>
        <c:tickLblPos val="nextTo"/>
        <c:crossAx val="225676672"/>
        <c:crosses val="autoZero"/>
      </c:serAx>
    </c:plotArea>
    <c:legend>
      <c:legendPos val="b"/>
      <c:layout>
        <c:manualLayout>
          <c:xMode val="edge"/>
          <c:yMode val="edge"/>
          <c:x val="0.31519416428182007"/>
          <c:y val="1.4188565465522961E-2"/>
          <c:w val="0.46921382135133921"/>
          <c:h val="0.11523227082173314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1872265966755"/>
          <c:y val="2.7094798231840689E-2"/>
          <c:w val="0.89168829295617325"/>
          <c:h val="0.81386885196135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IІІ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9.4393380781701147E-3"/>
                  <c:y val="-1.46117698765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18-4538-A4E0-85017FAF9F09}"/>
                </c:ext>
              </c:extLst>
            </c:dLbl>
            <c:dLbl>
              <c:idx val="1"/>
              <c:layout>
                <c:manualLayout>
                  <c:x val="-1.5732436592706047E-3"/>
                  <c:y val="-4.383530962953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18-4538-A4E0-85017FAF9F09}"/>
                </c:ext>
              </c:extLst>
            </c:dLbl>
            <c:dLbl>
              <c:idx val="2"/>
              <c:layout>
                <c:manualLayout>
                  <c:x val="9.4394619556237187E-3"/>
                  <c:y val="-1.704706485593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18-4538-A4E0-85017FAF9F09}"/>
                </c:ext>
              </c:extLst>
            </c:dLbl>
            <c:dLbl>
              <c:idx val="3"/>
              <c:layout>
                <c:manualLayout>
                  <c:x val="4.7197309778118125E-3"/>
                  <c:y val="-2.19176548147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18-4538-A4E0-85017FAF9F09}"/>
                </c:ext>
              </c:extLst>
            </c:dLbl>
            <c:dLbl>
              <c:idx val="4"/>
              <c:layout>
                <c:manualLayout>
                  <c:x val="1.5732436592706047E-3"/>
                  <c:y val="-2.678824477360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18-4538-A4E0-85017FAF9F09}"/>
                </c:ext>
              </c:extLst>
            </c:dLbl>
            <c:dLbl>
              <c:idx val="5"/>
              <c:layout>
                <c:manualLayout>
                  <c:x val="6.2929746370824083E-3"/>
                  <c:y val="-3.8964719670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18-4538-A4E0-85017FAF9F09}"/>
                </c:ext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Барлығы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3208</c:v>
                </c:pt>
                <c:pt idx="1">
                  <c:v>377</c:v>
                </c:pt>
                <c:pt idx="2">
                  <c:v>1333</c:v>
                </c:pt>
                <c:pt idx="3">
                  <c:v>1498</c:v>
                </c:pt>
                <c:pt idx="4">
                  <c:v>53.3</c:v>
                </c:pt>
                <c:pt idx="5">
                  <c:v>3.65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18-4538-A4E0-85017FAF9F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7.1828902423263967E-3"/>
                  <c:y val="-1.316863211093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18-4538-A4E0-85017FAF9F09}"/>
                </c:ext>
              </c:extLst>
            </c:dLbl>
            <c:dLbl>
              <c:idx val="1"/>
              <c:layout>
                <c:manualLayout>
                  <c:x val="2.1548670726979191E-2"/>
                  <c:y val="-1.316863211093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18-4538-A4E0-85017FAF9F09}"/>
                </c:ext>
              </c:extLst>
            </c:dLbl>
            <c:dLbl>
              <c:idx val="2"/>
              <c:layout>
                <c:manualLayout>
                  <c:x val="1.0774335363489661E-2"/>
                  <c:y val="-4.2798054360528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18-4538-A4E0-85017FAF9F09}"/>
                </c:ext>
              </c:extLst>
            </c:dLbl>
            <c:dLbl>
              <c:idx val="3"/>
              <c:layout>
                <c:manualLayout>
                  <c:x val="3.4118728651050381E-2"/>
                  <c:y val="-9.876474083198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18-4538-A4E0-85017FAF9F09}"/>
                </c:ext>
              </c:extLst>
            </c:dLbl>
            <c:dLbl>
              <c:idx val="4"/>
              <c:layout>
                <c:manualLayout>
                  <c:x val="1.7957225605815992E-3"/>
                  <c:y val="-3.292158027732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18-4538-A4E0-85017FAF9F09}"/>
                </c:ext>
              </c:extLst>
            </c:dLbl>
            <c:dLbl>
              <c:idx val="5"/>
              <c:layout>
                <c:manualLayout>
                  <c:x val="4.48930640145399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018-4538-A4E0-85017FAF9F09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Барлығы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3213</c:v>
                </c:pt>
                <c:pt idx="1">
                  <c:v>484</c:v>
                </c:pt>
                <c:pt idx="2">
                  <c:v>1406</c:v>
                </c:pt>
                <c:pt idx="3">
                  <c:v>1323</c:v>
                </c:pt>
                <c:pt idx="4">
                  <c:v>58.6</c:v>
                </c:pt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018-4538-A4E0-85017FAF9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26559104"/>
        <c:axId val="226560640"/>
        <c:axId val="225681856"/>
      </c:bar3DChart>
      <c:catAx>
        <c:axId val="22655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6560640"/>
        <c:crosses val="autoZero"/>
        <c:auto val="1"/>
        <c:lblAlgn val="ctr"/>
        <c:lblOffset val="100"/>
        <c:noMultiLvlLbl val="0"/>
      </c:catAx>
      <c:valAx>
        <c:axId val="226560640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6559104"/>
        <c:crosses val="autoZero"/>
        <c:crossBetween val="between"/>
      </c:valAx>
      <c:serAx>
        <c:axId val="225681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26560640"/>
        <c:crosses val="autoZero"/>
      </c:serAx>
    </c:plotArea>
    <c:legend>
      <c:legendPos val="b"/>
      <c:layout>
        <c:manualLayout>
          <c:xMode val="edge"/>
          <c:yMode val="edge"/>
          <c:x val="0.31519416428182012"/>
          <c:y val="1.4188565465522961E-2"/>
          <c:w val="0.49526607942297074"/>
          <c:h val="0.1152322708217330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1872265966755"/>
          <c:y val="2.7094798231840689E-2"/>
          <c:w val="0.89168829295617325"/>
          <c:h val="0.81386885196135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Барлығы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3193</c:v>
                </c:pt>
                <c:pt idx="1">
                  <c:v>528</c:v>
                </c:pt>
                <c:pt idx="2">
                  <c:v>1339</c:v>
                </c:pt>
                <c:pt idx="3">
                  <c:v>1326</c:v>
                </c:pt>
                <c:pt idx="4">
                  <c:v>58.47</c:v>
                </c:pt>
                <c:pt idx="5">
                  <c:v>3.76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4-412E-B11C-4E1CCD66BF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Барлығы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3213</c:v>
                </c:pt>
                <c:pt idx="1">
                  <c:v>493</c:v>
                </c:pt>
                <c:pt idx="2">
                  <c:v>1389</c:v>
                </c:pt>
                <c:pt idx="3">
                  <c:v>1331</c:v>
                </c:pt>
                <c:pt idx="4">
                  <c:v>58.6</c:v>
                </c:pt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14-412E-B11C-4E1CCD66B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30467456"/>
        <c:axId val="230468992"/>
        <c:axId val="227391680"/>
      </c:bar3DChart>
      <c:catAx>
        <c:axId val="230467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30468992"/>
        <c:crosses val="autoZero"/>
        <c:auto val="1"/>
        <c:lblAlgn val="ctr"/>
        <c:lblOffset val="100"/>
        <c:noMultiLvlLbl val="0"/>
      </c:catAx>
      <c:valAx>
        <c:axId val="23046899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30467456"/>
        <c:crosses val="autoZero"/>
        <c:crossBetween val="between"/>
      </c:valAx>
      <c:serAx>
        <c:axId val="227391680"/>
        <c:scaling>
          <c:orientation val="minMax"/>
        </c:scaling>
        <c:delete val="1"/>
        <c:axPos val="b"/>
        <c:majorTickMark val="out"/>
        <c:minorTickMark val="none"/>
        <c:tickLblPos val="nextTo"/>
        <c:crossAx val="230468992"/>
        <c:crosses val="autoZero"/>
      </c:serAx>
    </c:plotArea>
    <c:legend>
      <c:legendPos val="b"/>
      <c:layout>
        <c:manualLayout>
          <c:xMode val="edge"/>
          <c:yMode val="edge"/>
          <c:x val="0.31519416428182012"/>
          <c:y val="1.4188565465522961E-2"/>
          <c:w val="0.49526607942297074"/>
          <c:h val="0.1152322708217330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1B0DF-F6CD-426E-9B6B-B200A4733A95}" type="doc">
      <dgm:prSet loTypeId="urn:microsoft.com/office/officeart/2005/8/layout/process1" loCatId="process" qsTypeId="urn:microsoft.com/office/officeart/2005/8/quickstyle/3d3" qsCatId="3D" csTypeId="urn:microsoft.com/office/officeart/2005/8/colors/colorful4" csCatId="colorful" phldr="1"/>
      <dgm:spPr/>
    </dgm:pt>
    <dgm:pt modelId="{028D3CE3-E7AD-4A71-80A8-7A06E69A1DEE}">
      <dgm:prSet phldrT="[Текст]" custT="1"/>
      <dgm:spPr/>
      <dgm:t>
        <a:bodyPr/>
        <a:lstStyle/>
        <a:p>
          <a:r>
            <a:rPr lang="kk-KZ" sz="3200" b="1" dirty="0" smtClean="0"/>
            <a:t>Оқушы саны</a:t>
          </a:r>
          <a:endParaRPr lang="ru-RU" sz="3200" b="1" dirty="0"/>
        </a:p>
      </dgm:t>
    </dgm:pt>
    <dgm:pt modelId="{1FA47949-B17A-4FC4-BC47-0C28E21180C9}" type="parTrans" cxnId="{7BD044A5-D287-49F0-A76F-4B107AF57704}">
      <dgm:prSet/>
      <dgm:spPr/>
      <dgm:t>
        <a:bodyPr/>
        <a:lstStyle/>
        <a:p>
          <a:endParaRPr lang="ru-RU"/>
        </a:p>
      </dgm:t>
    </dgm:pt>
    <dgm:pt modelId="{486F04CD-27C1-4C60-97DE-BD1CCB184809}" type="sibTrans" cxnId="{7BD044A5-D287-49F0-A76F-4B107AF57704}">
      <dgm:prSet/>
      <dgm:spPr/>
      <dgm:t>
        <a:bodyPr/>
        <a:lstStyle/>
        <a:p>
          <a:endParaRPr lang="ru-RU"/>
        </a:p>
      </dgm:t>
    </dgm:pt>
    <dgm:pt modelId="{DEA775F7-CA43-4E3A-81DF-5734F788DADC}">
      <dgm:prSet phldrT="[Текст]" custT="1"/>
      <dgm:spPr/>
      <dgm:t>
        <a:bodyPr/>
        <a:lstStyle/>
        <a:p>
          <a:r>
            <a:rPr lang="kk-KZ" sz="2800" b="1" dirty="0" smtClean="0"/>
            <a:t>Қыздар-1774</a:t>
          </a:r>
          <a:endParaRPr lang="ru-RU" sz="2800" b="1" dirty="0"/>
        </a:p>
      </dgm:t>
    </dgm:pt>
    <dgm:pt modelId="{FA81AAF0-F319-4AEB-B0D1-C638E1CB0B08}" type="sibTrans" cxnId="{6BF6E02A-BDE1-49F0-B791-33AD481A590D}">
      <dgm:prSet/>
      <dgm:spPr/>
      <dgm:t>
        <a:bodyPr/>
        <a:lstStyle/>
        <a:p>
          <a:endParaRPr lang="ru-RU"/>
        </a:p>
      </dgm:t>
    </dgm:pt>
    <dgm:pt modelId="{EF1901DF-8EFF-4940-8AC4-4E9476F30B5B}" type="parTrans" cxnId="{6BF6E02A-BDE1-49F0-B791-33AD481A590D}">
      <dgm:prSet/>
      <dgm:spPr/>
      <dgm:t>
        <a:bodyPr/>
        <a:lstStyle/>
        <a:p>
          <a:endParaRPr lang="ru-RU"/>
        </a:p>
      </dgm:t>
    </dgm:pt>
    <dgm:pt modelId="{3B4E70B0-B568-400C-89D0-216F7BE356A2}">
      <dgm:prSet phldrT="[Текст]" custT="1"/>
      <dgm:spPr/>
      <dgm:t>
        <a:bodyPr/>
        <a:lstStyle/>
        <a:p>
          <a:r>
            <a:rPr lang="kk-KZ" sz="2800" b="1" dirty="0" smtClean="0"/>
            <a:t>Ұлдар-1770</a:t>
          </a:r>
          <a:endParaRPr lang="ru-RU" sz="2800" b="1" dirty="0"/>
        </a:p>
      </dgm:t>
    </dgm:pt>
    <dgm:pt modelId="{48124670-F803-435D-9849-6204A1C3B4FE}" type="sibTrans" cxnId="{FFB38A46-A600-412A-AE0C-0A85BE3F0D3B}">
      <dgm:prSet/>
      <dgm:spPr/>
      <dgm:t>
        <a:bodyPr/>
        <a:lstStyle/>
        <a:p>
          <a:endParaRPr lang="ru-RU"/>
        </a:p>
      </dgm:t>
    </dgm:pt>
    <dgm:pt modelId="{689A3C54-F270-4334-BD0F-1170D6B80374}" type="parTrans" cxnId="{FFB38A46-A600-412A-AE0C-0A85BE3F0D3B}">
      <dgm:prSet/>
      <dgm:spPr/>
      <dgm:t>
        <a:bodyPr/>
        <a:lstStyle/>
        <a:p>
          <a:endParaRPr lang="ru-RU"/>
        </a:p>
      </dgm:t>
    </dgm:pt>
    <dgm:pt modelId="{BE1D8EB0-5E29-494E-87CC-2880A5CFE938}" type="pres">
      <dgm:prSet presAssocID="{CCF1B0DF-F6CD-426E-9B6B-B200A4733A95}" presName="Name0" presStyleCnt="0">
        <dgm:presLayoutVars>
          <dgm:dir/>
          <dgm:resizeHandles val="exact"/>
        </dgm:presLayoutVars>
      </dgm:prSet>
      <dgm:spPr/>
    </dgm:pt>
    <dgm:pt modelId="{40DD2FE3-100C-48A6-BEF7-BB84698F0647}" type="pres">
      <dgm:prSet presAssocID="{028D3CE3-E7AD-4A71-80A8-7A06E69A1D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70B1-D5CC-44C0-814A-12CC1DB08E26}" type="pres">
      <dgm:prSet presAssocID="{486F04CD-27C1-4C60-97DE-BD1CCB1848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4FC83E4-694A-4972-9219-4288D3DA415C}" type="pres">
      <dgm:prSet presAssocID="{486F04CD-27C1-4C60-97DE-BD1CCB1848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D6C83-147E-43FF-A895-C33AC28C5916}" type="pres">
      <dgm:prSet presAssocID="{3B4E70B0-B568-400C-89D0-216F7BE356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2C848-B695-45BB-A1BF-0BE927B4163D}" type="pres">
      <dgm:prSet presAssocID="{48124670-F803-435D-9849-6204A1C3B4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0E352FE-61CC-4F53-8A58-BBEE987B0E35}" type="pres">
      <dgm:prSet presAssocID="{48124670-F803-435D-9849-6204A1C3B4F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6A8FDC3-D17D-47E0-8880-2E654BB18050}" type="pres">
      <dgm:prSet presAssocID="{DEA775F7-CA43-4E3A-81DF-5734F788DA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38A46-A600-412A-AE0C-0A85BE3F0D3B}" srcId="{CCF1B0DF-F6CD-426E-9B6B-B200A4733A95}" destId="{3B4E70B0-B568-400C-89D0-216F7BE356A2}" srcOrd="1" destOrd="0" parTransId="{689A3C54-F270-4334-BD0F-1170D6B80374}" sibTransId="{48124670-F803-435D-9849-6204A1C3B4FE}"/>
    <dgm:cxn modelId="{EB999B34-220F-4475-9E48-E3A6E2135347}" type="presOf" srcId="{48124670-F803-435D-9849-6204A1C3B4FE}" destId="{C8E2C848-B695-45BB-A1BF-0BE927B4163D}" srcOrd="0" destOrd="0" presId="urn:microsoft.com/office/officeart/2005/8/layout/process1"/>
    <dgm:cxn modelId="{9696E92E-252D-4D22-BF7C-CF5C902EE590}" type="presOf" srcId="{486F04CD-27C1-4C60-97DE-BD1CCB184809}" destId="{CBCF70B1-D5CC-44C0-814A-12CC1DB08E26}" srcOrd="0" destOrd="0" presId="urn:microsoft.com/office/officeart/2005/8/layout/process1"/>
    <dgm:cxn modelId="{99EBB441-70AE-46F4-83D9-83DC5104BDF6}" type="presOf" srcId="{028D3CE3-E7AD-4A71-80A8-7A06E69A1DEE}" destId="{40DD2FE3-100C-48A6-BEF7-BB84698F0647}" srcOrd="0" destOrd="0" presId="urn:microsoft.com/office/officeart/2005/8/layout/process1"/>
    <dgm:cxn modelId="{ECF1756D-3879-475D-A2FA-0CFBB21FBD91}" type="presOf" srcId="{CCF1B0DF-F6CD-426E-9B6B-B200A4733A95}" destId="{BE1D8EB0-5E29-494E-87CC-2880A5CFE938}" srcOrd="0" destOrd="0" presId="urn:microsoft.com/office/officeart/2005/8/layout/process1"/>
    <dgm:cxn modelId="{443B7FDA-567C-4D5B-AB46-450D2593CC68}" type="presOf" srcId="{DEA775F7-CA43-4E3A-81DF-5734F788DADC}" destId="{16A8FDC3-D17D-47E0-8880-2E654BB18050}" srcOrd="0" destOrd="0" presId="urn:microsoft.com/office/officeart/2005/8/layout/process1"/>
    <dgm:cxn modelId="{3BAC9FE1-4B05-49C9-B1E4-582D3BA3C1BB}" type="presOf" srcId="{48124670-F803-435D-9849-6204A1C3B4FE}" destId="{90E352FE-61CC-4F53-8A58-BBEE987B0E35}" srcOrd="1" destOrd="0" presId="urn:microsoft.com/office/officeart/2005/8/layout/process1"/>
    <dgm:cxn modelId="{7BD044A5-D287-49F0-A76F-4B107AF57704}" srcId="{CCF1B0DF-F6CD-426E-9B6B-B200A4733A95}" destId="{028D3CE3-E7AD-4A71-80A8-7A06E69A1DEE}" srcOrd="0" destOrd="0" parTransId="{1FA47949-B17A-4FC4-BC47-0C28E21180C9}" sibTransId="{486F04CD-27C1-4C60-97DE-BD1CCB184809}"/>
    <dgm:cxn modelId="{0C2F5652-996F-480C-A709-FCD902B18BC7}" type="presOf" srcId="{486F04CD-27C1-4C60-97DE-BD1CCB184809}" destId="{F4FC83E4-694A-4972-9219-4288D3DA415C}" srcOrd="1" destOrd="0" presId="urn:microsoft.com/office/officeart/2005/8/layout/process1"/>
    <dgm:cxn modelId="{FCA93FF0-76E5-41D1-BF65-6FAB5495A921}" type="presOf" srcId="{3B4E70B0-B568-400C-89D0-216F7BE356A2}" destId="{290D6C83-147E-43FF-A895-C33AC28C5916}" srcOrd="0" destOrd="0" presId="urn:microsoft.com/office/officeart/2005/8/layout/process1"/>
    <dgm:cxn modelId="{6BF6E02A-BDE1-49F0-B791-33AD481A590D}" srcId="{CCF1B0DF-F6CD-426E-9B6B-B200A4733A95}" destId="{DEA775F7-CA43-4E3A-81DF-5734F788DADC}" srcOrd="2" destOrd="0" parTransId="{EF1901DF-8EFF-4940-8AC4-4E9476F30B5B}" sibTransId="{FA81AAF0-F319-4AEB-B0D1-C638E1CB0B08}"/>
    <dgm:cxn modelId="{3D24F166-818B-4472-998A-7C037FA01399}" type="presParOf" srcId="{BE1D8EB0-5E29-494E-87CC-2880A5CFE938}" destId="{40DD2FE3-100C-48A6-BEF7-BB84698F0647}" srcOrd="0" destOrd="0" presId="urn:microsoft.com/office/officeart/2005/8/layout/process1"/>
    <dgm:cxn modelId="{CC1F3CFA-1099-4930-8622-426172750D45}" type="presParOf" srcId="{BE1D8EB0-5E29-494E-87CC-2880A5CFE938}" destId="{CBCF70B1-D5CC-44C0-814A-12CC1DB08E26}" srcOrd="1" destOrd="0" presId="urn:microsoft.com/office/officeart/2005/8/layout/process1"/>
    <dgm:cxn modelId="{0059148A-4AD1-4B4C-A2D6-1E876CC2872E}" type="presParOf" srcId="{CBCF70B1-D5CC-44C0-814A-12CC1DB08E26}" destId="{F4FC83E4-694A-4972-9219-4288D3DA415C}" srcOrd="0" destOrd="0" presId="urn:microsoft.com/office/officeart/2005/8/layout/process1"/>
    <dgm:cxn modelId="{86CCF1A4-4D07-4F15-978D-938A9EA6F85B}" type="presParOf" srcId="{BE1D8EB0-5E29-494E-87CC-2880A5CFE938}" destId="{290D6C83-147E-43FF-A895-C33AC28C5916}" srcOrd="2" destOrd="0" presId="urn:microsoft.com/office/officeart/2005/8/layout/process1"/>
    <dgm:cxn modelId="{172B00FE-68DD-4E0C-B2AF-401B24356470}" type="presParOf" srcId="{BE1D8EB0-5E29-494E-87CC-2880A5CFE938}" destId="{C8E2C848-B695-45BB-A1BF-0BE927B4163D}" srcOrd="3" destOrd="0" presId="urn:microsoft.com/office/officeart/2005/8/layout/process1"/>
    <dgm:cxn modelId="{7C3A117B-DB09-405A-B172-A6F7B85AFC4C}" type="presParOf" srcId="{C8E2C848-B695-45BB-A1BF-0BE927B4163D}" destId="{90E352FE-61CC-4F53-8A58-BBEE987B0E35}" srcOrd="0" destOrd="0" presId="urn:microsoft.com/office/officeart/2005/8/layout/process1"/>
    <dgm:cxn modelId="{A268FA75-B801-4189-BCA7-DF95F0085B9F}" type="presParOf" srcId="{BE1D8EB0-5E29-494E-87CC-2880A5CFE938}" destId="{16A8FDC3-D17D-47E0-8880-2E654BB180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42D704-8B64-4DF5-91DD-6870B86ADDB5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0EEC17-5FD0-4AEC-9BD5-0D03A5B2A48E}">
      <dgm:prSet phldrT="[Текст]"/>
      <dgm:spPr/>
      <dgm:t>
        <a:bodyPr/>
        <a:lstStyle/>
        <a:p>
          <a:r>
            <a:rPr lang="kk-KZ" dirty="0" smtClean="0"/>
            <a:t>4-сынып</a:t>
          </a:r>
          <a:endParaRPr lang="ru-RU" dirty="0"/>
        </a:p>
      </dgm:t>
    </dgm:pt>
    <dgm:pt modelId="{631D3B76-CDA0-411C-A405-C2DC4AD59927}" type="parTrans" cxnId="{EBA56DFD-38EC-44F9-BF90-ED4E6BC1A148}">
      <dgm:prSet/>
      <dgm:spPr/>
      <dgm:t>
        <a:bodyPr/>
        <a:lstStyle/>
        <a:p>
          <a:endParaRPr lang="ru-RU"/>
        </a:p>
      </dgm:t>
    </dgm:pt>
    <dgm:pt modelId="{429C15F9-427C-40C3-B551-8DB5430DF10D}" type="sibTrans" cxnId="{EBA56DFD-38EC-44F9-BF90-ED4E6BC1A148}">
      <dgm:prSet/>
      <dgm:spPr/>
      <dgm:t>
        <a:bodyPr/>
        <a:lstStyle/>
        <a:p>
          <a:endParaRPr lang="ru-RU"/>
        </a:p>
      </dgm:t>
    </dgm:pt>
    <dgm:pt modelId="{51B91543-823B-4508-AF71-CADC9BF864BE}">
      <dgm:prSet phldrT="[Текст]"/>
      <dgm:spPr/>
      <dgm:t>
        <a:bodyPr/>
        <a:lstStyle/>
        <a:p>
          <a:r>
            <a:rPr lang="kk-KZ" dirty="0" smtClean="0"/>
            <a:t>2 оқушы </a:t>
          </a:r>
          <a:endParaRPr lang="ru-RU" dirty="0"/>
        </a:p>
      </dgm:t>
    </dgm:pt>
    <dgm:pt modelId="{D970DA50-2EEC-4DD5-AE60-FF367D237B81}" type="parTrans" cxnId="{3F5240AD-FB15-49CA-ACA7-A41F233D6B82}">
      <dgm:prSet/>
      <dgm:spPr/>
      <dgm:t>
        <a:bodyPr/>
        <a:lstStyle/>
        <a:p>
          <a:endParaRPr lang="ru-RU"/>
        </a:p>
      </dgm:t>
    </dgm:pt>
    <dgm:pt modelId="{D4D79C12-8ED1-4B2A-A6EB-A991B899B810}" type="sibTrans" cxnId="{3F5240AD-FB15-49CA-ACA7-A41F233D6B82}">
      <dgm:prSet/>
      <dgm:spPr/>
      <dgm:t>
        <a:bodyPr/>
        <a:lstStyle/>
        <a:p>
          <a:endParaRPr lang="ru-RU"/>
        </a:p>
      </dgm:t>
    </dgm:pt>
    <dgm:pt modelId="{2C2CB3BE-2B99-4A85-95BB-34388EDE34B4}">
      <dgm:prSet phldrT="[Текст]"/>
      <dgm:spPr/>
      <dgm:t>
        <a:bodyPr/>
        <a:lstStyle/>
        <a:p>
          <a:r>
            <a:rPr lang="kk-KZ" dirty="0" smtClean="0"/>
            <a:t>5-сынып</a:t>
          </a:r>
          <a:endParaRPr lang="ru-RU" dirty="0"/>
        </a:p>
      </dgm:t>
    </dgm:pt>
    <dgm:pt modelId="{55609A7E-711B-439B-976A-F11B5775CE36}" type="parTrans" cxnId="{161F0C9E-61A9-4A0B-8EBC-C014AE0D0146}">
      <dgm:prSet/>
      <dgm:spPr/>
      <dgm:t>
        <a:bodyPr/>
        <a:lstStyle/>
        <a:p>
          <a:endParaRPr lang="ru-RU"/>
        </a:p>
      </dgm:t>
    </dgm:pt>
    <dgm:pt modelId="{DE914531-3B83-4562-99EA-E45DB8891140}" type="sibTrans" cxnId="{161F0C9E-61A9-4A0B-8EBC-C014AE0D0146}">
      <dgm:prSet/>
      <dgm:spPr/>
      <dgm:t>
        <a:bodyPr/>
        <a:lstStyle/>
        <a:p>
          <a:endParaRPr lang="ru-RU"/>
        </a:p>
      </dgm:t>
    </dgm:pt>
    <dgm:pt modelId="{90581A5B-DF31-4672-9D63-93A1C2B63B8B}">
      <dgm:prSet phldrT="[Текст]"/>
      <dgm:spPr/>
      <dgm:t>
        <a:bodyPr/>
        <a:lstStyle/>
        <a:p>
          <a:r>
            <a:rPr lang="kk-KZ" dirty="0" smtClean="0"/>
            <a:t>6-сынып</a:t>
          </a:r>
          <a:endParaRPr lang="ru-RU" dirty="0"/>
        </a:p>
      </dgm:t>
    </dgm:pt>
    <dgm:pt modelId="{CAEC6738-FACE-4430-B12A-ADED8FA2E060}" type="parTrans" cxnId="{99F29179-0BEE-493D-A8F4-A74E3DEB8C8E}">
      <dgm:prSet/>
      <dgm:spPr/>
      <dgm:t>
        <a:bodyPr/>
        <a:lstStyle/>
        <a:p>
          <a:endParaRPr lang="ru-RU"/>
        </a:p>
      </dgm:t>
    </dgm:pt>
    <dgm:pt modelId="{DE38E3B8-84E0-433C-B1CA-6E67EAF91D22}" type="sibTrans" cxnId="{99F29179-0BEE-493D-A8F4-A74E3DEB8C8E}">
      <dgm:prSet/>
      <dgm:spPr/>
      <dgm:t>
        <a:bodyPr/>
        <a:lstStyle/>
        <a:p>
          <a:endParaRPr lang="ru-RU"/>
        </a:p>
      </dgm:t>
    </dgm:pt>
    <dgm:pt modelId="{145E7FBD-71DC-4D56-A048-BAD1CA0B7146}">
      <dgm:prSet/>
      <dgm:spPr/>
      <dgm:t>
        <a:bodyPr/>
        <a:lstStyle/>
        <a:p>
          <a:r>
            <a:rPr lang="kk-KZ" dirty="0" smtClean="0"/>
            <a:t>   2 оқушы</a:t>
          </a:r>
          <a:endParaRPr lang="ru-RU" dirty="0"/>
        </a:p>
      </dgm:t>
    </dgm:pt>
    <dgm:pt modelId="{C3B99929-53FE-4E64-97B5-959979B3B679}" type="parTrans" cxnId="{741B646D-D75F-4D32-BB8F-C975BC695DCF}">
      <dgm:prSet/>
      <dgm:spPr/>
      <dgm:t>
        <a:bodyPr/>
        <a:lstStyle/>
        <a:p>
          <a:endParaRPr lang="ru-RU"/>
        </a:p>
      </dgm:t>
    </dgm:pt>
    <dgm:pt modelId="{747AEC67-6418-4125-97B3-24625B1AFA4B}" type="sibTrans" cxnId="{741B646D-D75F-4D32-BB8F-C975BC695DCF}">
      <dgm:prSet/>
      <dgm:spPr/>
      <dgm:t>
        <a:bodyPr/>
        <a:lstStyle/>
        <a:p>
          <a:endParaRPr lang="ru-RU"/>
        </a:p>
      </dgm:t>
    </dgm:pt>
    <dgm:pt modelId="{56746D9B-DC33-4553-94C6-B4328AC11389}" type="pres">
      <dgm:prSet presAssocID="{E942D704-8B64-4DF5-91DD-6870B86ADDB5}" presName="list" presStyleCnt="0">
        <dgm:presLayoutVars>
          <dgm:dir/>
          <dgm:animLvl val="lvl"/>
        </dgm:presLayoutVars>
      </dgm:prSet>
      <dgm:spPr/>
    </dgm:pt>
    <dgm:pt modelId="{1665B6F0-447C-4EA2-8C6F-F9889C87BC2E}" type="pres">
      <dgm:prSet presAssocID="{7D0EEC17-5FD0-4AEC-9BD5-0D03A5B2A48E}" presName="posSpace" presStyleCnt="0"/>
      <dgm:spPr/>
    </dgm:pt>
    <dgm:pt modelId="{6EAA3791-3ACE-4B19-B5D5-B8B6EC537CD7}" type="pres">
      <dgm:prSet presAssocID="{7D0EEC17-5FD0-4AEC-9BD5-0D03A5B2A48E}" presName="vertFlow" presStyleCnt="0"/>
      <dgm:spPr/>
    </dgm:pt>
    <dgm:pt modelId="{36A2F5D6-1BF3-4025-9F4E-CBB9B6CAF9F8}" type="pres">
      <dgm:prSet presAssocID="{7D0EEC17-5FD0-4AEC-9BD5-0D03A5B2A48E}" presName="topSpace" presStyleCnt="0"/>
      <dgm:spPr/>
    </dgm:pt>
    <dgm:pt modelId="{73B89315-AF53-4E63-A26C-5D55D220BDBD}" type="pres">
      <dgm:prSet presAssocID="{7D0EEC17-5FD0-4AEC-9BD5-0D03A5B2A48E}" presName="firstComp" presStyleCnt="0"/>
      <dgm:spPr/>
    </dgm:pt>
    <dgm:pt modelId="{A8240CD1-F3AC-44F6-8DB0-1499757599D0}" type="pres">
      <dgm:prSet presAssocID="{7D0EEC17-5FD0-4AEC-9BD5-0D03A5B2A48E}" presName="firstChild" presStyleLbl="bgAccFollowNode1" presStyleIdx="0" presStyleCnt="3" custScaleY="52801" custLinFactNeighborX="-1809" custLinFactNeighborY="16043"/>
      <dgm:spPr/>
    </dgm:pt>
    <dgm:pt modelId="{B7C38E00-791E-42B6-9CE0-482A6B63F614}" type="pres">
      <dgm:prSet presAssocID="{7D0EEC17-5FD0-4AEC-9BD5-0D03A5B2A48E}" presName="firstChildTx" presStyleLbl="bgAccFollowNode1" presStyleIdx="0" presStyleCnt="3">
        <dgm:presLayoutVars>
          <dgm:bulletEnabled val="1"/>
        </dgm:presLayoutVars>
      </dgm:prSet>
      <dgm:spPr/>
    </dgm:pt>
    <dgm:pt modelId="{432907AA-EF00-4BE1-96BA-4C924F062C8A}" type="pres">
      <dgm:prSet presAssocID="{7D0EEC17-5FD0-4AEC-9BD5-0D03A5B2A48E}" presName="negSpace" presStyleCnt="0"/>
      <dgm:spPr/>
    </dgm:pt>
    <dgm:pt modelId="{DE3EFAF9-EBE1-4E26-B4E1-7B9D9585EBB2}" type="pres">
      <dgm:prSet presAssocID="{7D0EEC17-5FD0-4AEC-9BD5-0D03A5B2A48E}" presName="circle" presStyleLbl="node1" presStyleIdx="0" presStyleCnt="3" custScaleX="148981" custScaleY="72765"/>
      <dgm:spPr/>
      <dgm:t>
        <a:bodyPr/>
        <a:lstStyle/>
        <a:p>
          <a:endParaRPr lang="ru-RU"/>
        </a:p>
      </dgm:t>
    </dgm:pt>
    <dgm:pt modelId="{3E8853DE-C3A6-4884-8AAA-03C02056D515}" type="pres">
      <dgm:prSet presAssocID="{429C15F9-427C-40C3-B551-8DB5430DF10D}" presName="transSpace" presStyleCnt="0"/>
      <dgm:spPr/>
    </dgm:pt>
    <dgm:pt modelId="{7F60F878-FBB9-4D4A-8AE5-C31902814436}" type="pres">
      <dgm:prSet presAssocID="{2C2CB3BE-2B99-4A85-95BB-34388EDE34B4}" presName="posSpace" presStyleCnt="0"/>
      <dgm:spPr/>
    </dgm:pt>
    <dgm:pt modelId="{E58050B1-B339-437D-8386-86A84AFA17DD}" type="pres">
      <dgm:prSet presAssocID="{2C2CB3BE-2B99-4A85-95BB-34388EDE34B4}" presName="vertFlow" presStyleCnt="0"/>
      <dgm:spPr/>
    </dgm:pt>
    <dgm:pt modelId="{61E112F8-43D5-4CDB-BCAB-5D1F4303892F}" type="pres">
      <dgm:prSet presAssocID="{2C2CB3BE-2B99-4A85-95BB-34388EDE34B4}" presName="topSpace" presStyleCnt="0"/>
      <dgm:spPr/>
    </dgm:pt>
    <dgm:pt modelId="{A7C8DAA0-3322-4995-A6EA-50A178EB4036}" type="pres">
      <dgm:prSet presAssocID="{2C2CB3BE-2B99-4A85-95BB-34388EDE34B4}" presName="firstComp" presStyleCnt="0"/>
      <dgm:spPr/>
    </dgm:pt>
    <dgm:pt modelId="{2CA022B1-ECCC-482B-A1B0-00241C8AA15F}" type="pres">
      <dgm:prSet presAssocID="{2C2CB3BE-2B99-4A85-95BB-34388EDE34B4}" presName="firstChild" presStyleLbl="bgAccFollowNode1" presStyleIdx="1" presStyleCnt="3" custScaleY="51373" custLinFactNeighborX="3820" custLinFactNeighborY="-7556"/>
      <dgm:spPr/>
    </dgm:pt>
    <dgm:pt modelId="{4099CFD3-E684-485C-B980-FFF008371A5B}" type="pres">
      <dgm:prSet presAssocID="{2C2CB3BE-2B99-4A85-95BB-34388EDE34B4}" presName="firstChildTx" presStyleLbl="bgAccFollowNode1" presStyleIdx="1" presStyleCnt="3">
        <dgm:presLayoutVars>
          <dgm:bulletEnabled val="1"/>
        </dgm:presLayoutVars>
      </dgm:prSet>
      <dgm:spPr/>
    </dgm:pt>
    <dgm:pt modelId="{1AA65DB0-1191-4A60-B4DF-419CC40AF96F}" type="pres">
      <dgm:prSet presAssocID="{2C2CB3BE-2B99-4A85-95BB-34388EDE34B4}" presName="negSpace" presStyleCnt="0"/>
      <dgm:spPr/>
    </dgm:pt>
    <dgm:pt modelId="{D007DFE2-8889-4402-B5D3-9A96C66505C4}" type="pres">
      <dgm:prSet presAssocID="{2C2CB3BE-2B99-4A85-95BB-34388EDE34B4}" presName="circle" presStyleLbl="node1" presStyleIdx="1" presStyleCnt="3" custScaleX="148981" custScaleY="72765"/>
      <dgm:spPr/>
      <dgm:t>
        <a:bodyPr/>
        <a:lstStyle/>
        <a:p>
          <a:endParaRPr lang="ru-RU"/>
        </a:p>
      </dgm:t>
    </dgm:pt>
    <dgm:pt modelId="{0F3839A5-5EEA-4ABF-8F42-4B2B3E08AFE7}" type="pres">
      <dgm:prSet presAssocID="{DE914531-3B83-4562-99EA-E45DB8891140}" presName="transSpace" presStyleCnt="0"/>
      <dgm:spPr/>
    </dgm:pt>
    <dgm:pt modelId="{A78CC4EB-FBCE-4522-BCFA-2AAFEE3F568E}" type="pres">
      <dgm:prSet presAssocID="{90581A5B-DF31-4672-9D63-93A1C2B63B8B}" presName="posSpace" presStyleCnt="0"/>
      <dgm:spPr/>
    </dgm:pt>
    <dgm:pt modelId="{AB13621A-756C-4E34-A53C-04D49EB2EB9E}" type="pres">
      <dgm:prSet presAssocID="{90581A5B-DF31-4672-9D63-93A1C2B63B8B}" presName="vertFlow" presStyleCnt="0"/>
      <dgm:spPr/>
    </dgm:pt>
    <dgm:pt modelId="{2FD01C7A-9442-4482-85CC-4B6F78E13277}" type="pres">
      <dgm:prSet presAssocID="{90581A5B-DF31-4672-9D63-93A1C2B63B8B}" presName="topSpace" presStyleCnt="0"/>
      <dgm:spPr/>
    </dgm:pt>
    <dgm:pt modelId="{F29783FE-9EA1-4AEF-A053-F1E8393A8D3A}" type="pres">
      <dgm:prSet presAssocID="{90581A5B-DF31-4672-9D63-93A1C2B63B8B}" presName="firstComp" presStyleCnt="0"/>
      <dgm:spPr/>
    </dgm:pt>
    <dgm:pt modelId="{7B9EDC7C-A1D8-4713-89B6-B30236BFA008}" type="pres">
      <dgm:prSet presAssocID="{90581A5B-DF31-4672-9D63-93A1C2B63B8B}" presName="firstChild" presStyleLbl="bgAccFollowNode1" presStyleIdx="2" presStyleCnt="3" custScaleY="55759" custLinFactNeighborX="-488" custLinFactNeighborY="14564"/>
      <dgm:spPr/>
      <dgm:t>
        <a:bodyPr/>
        <a:lstStyle/>
        <a:p>
          <a:endParaRPr lang="ru-RU"/>
        </a:p>
      </dgm:t>
    </dgm:pt>
    <dgm:pt modelId="{D7215460-AA11-40B3-B97E-017166D2397C}" type="pres">
      <dgm:prSet presAssocID="{90581A5B-DF31-4672-9D63-93A1C2B63B8B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84FD5-919C-43BE-9FA5-6797A5AB7C85}" type="pres">
      <dgm:prSet presAssocID="{90581A5B-DF31-4672-9D63-93A1C2B63B8B}" presName="negSpace" presStyleCnt="0"/>
      <dgm:spPr/>
    </dgm:pt>
    <dgm:pt modelId="{4A0E6C34-7BFC-4587-A95B-8EB4E9471915}" type="pres">
      <dgm:prSet presAssocID="{90581A5B-DF31-4672-9D63-93A1C2B63B8B}" presName="circle" presStyleLbl="node1" presStyleIdx="2" presStyleCnt="3" custScaleX="148981" custScaleY="72765"/>
      <dgm:spPr/>
      <dgm:t>
        <a:bodyPr/>
        <a:lstStyle/>
        <a:p>
          <a:endParaRPr lang="ru-RU"/>
        </a:p>
      </dgm:t>
    </dgm:pt>
  </dgm:ptLst>
  <dgm:cxnLst>
    <dgm:cxn modelId="{4843EAB3-5876-48C8-9430-F72769C95A31}" type="presOf" srcId="{51B91543-823B-4508-AF71-CADC9BF864BE}" destId="{A8240CD1-F3AC-44F6-8DB0-1499757599D0}" srcOrd="0" destOrd="0" presId="urn:microsoft.com/office/officeart/2005/8/layout/hList9"/>
    <dgm:cxn modelId="{99F29179-0BEE-493D-A8F4-A74E3DEB8C8E}" srcId="{E942D704-8B64-4DF5-91DD-6870B86ADDB5}" destId="{90581A5B-DF31-4672-9D63-93A1C2B63B8B}" srcOrd="2" destOrd="0" parTransId="{CAEC6738-FACE-4430-B12A-ADED8FA2E060}" sibTransId="{DE38E3B8-84E0-433C-B1CA-6E67EAF91D22}"/>
    <dgm:cxn modelId="{D318A788-F929-4B6E-8E9E-576D021167DA}" type="presOf" srcId="{145E7FBD-71DC-4D56-A048-BAD1CA0B7146}" destId="{7B9EDC7C-A1D8-4713-89B6-B30236BFA008}" srcOrd="0" destOrd="0" presId="urn:microsoft.com/office/officeart/2005/8/layout/hList9"/>
    <dgm:cxn modelId="{EBA56DFD-38EC-44F9-BF90-ED4E6BC1A148}" srcId="{E942D704-8B64-4DF5-91DD-6870B86ADDB5}" destId="{7D0EEC17-5FD0-4AEC-9BD5-0D03A5B2A48E}" srcOrd="0" destOrd="0" parTransId="{631D3B76-CDA0-411C-A405-C2DC4AD59927}" sibTransId="{429C15F9-427C-40C3-B551-8DB5430DF10D}"/>
    <dgm:cxn modelId="{C465508C-A4F7-451E-A3EB-95FC264CF7D0}" type="presOf" srcId="{90581A5B-DF31-4672-9D63-93A1C2B63B8B}" destId="{4A0E6C34-7BFC-4587-A95B-8EB4E9471915}" srcOrd="0" destOrd="0" presId="urn:microsoft.com/office/officeart/2005/8/layout/hList9"/>
    <dgm:cxn modelId="{881F6244-3FA9-4812-8FCE-C4097EE1FC9F}" type="presOf" srcId="{7D0EEC17-5FD0-4AEC-9BD5-0D03A5B2A48E}" destId="{DE3EFAF9-EBE1-4E26-B4E1-7B9D9585EBB2}" srcOrd="0" destOrd="0" presId="urn:microsoft.com/office/officeart/2005/8/layout/hList9"/>
    <dgm:cxn modelId="{82D853F6-614A-400A-94AA-FF15492A78DD}" type="presOf" srcId="{E942D704-8B64-4DF5-91DD-6870B86ADDB5}" destId="{56746D9B-DC33-4553-94C6-B4328AC11389}" srcOrd="0" destOrd="0" presId="urn:microsoft.com/office/officeart/2005/8/layout/hList9"/>
    <dgm:cxn modelId="{3B19AEEF-4C79-40A6-95A9-475DAD5CB4C0}" type="presOf" srcId="{51B91543-823B-4508-AF71-CADC9BF864BE}" destId="{B7C38E00-791E-42B6-9CE0-482A6B63F614}" srcOrd="1" destOrd="0" presId="urn:microsoft.com/office/officeart/2005/8/layout/hList9"/>
    <dgm:cxn modelId="{741B646D-D75F-4D32-BB8F-C975BC695DCF}" srcId="{90581A5B-DF31-4672-9D63-93A1C2B63B8B}" destId="{145E7FBD-71DC-4D56-A048-BAD1CA0B7146}" srcOrd="0" destOrd="0" parTransId="{C3B99929-53FE-4E64-97B5-959979B3B679}" sibTransId="{747AEC67-6418-4125-97B3-24625B1AFA4B}"/>
    <dgm:cxn modelId="{4512D276-1F64-48BD-A2C9-B109B63B122A}" type="presOf" srcId="{2C2CB3BE-2B99-4A85-95BB-34388EDE34B4}" destId="{D007DFE2-8889-4402-B5D3-9A96C66505C4}" srcOrd="0" destOrd="0" presId="urn:microsoft.com/office/officeart/2005/8/layout/hList9"/>
    <dgm:cxn modelId="{161F0C9E-61A9-4A0B-8EBC-C014AE0D0146}" srcId="{E942D704-8B64-4DF5-91DD-6870B86ADDB5}" destId="{2C2CB3BE-2B99-4A85-95BB-34388EDE34B4}" srcOrd="1" destOrd="0" parTransId="{55609A7E-711B-439B-976A-F11B5775CE36}" sibTransId="{DE914531-3B83-4562-99EA-E45DB8891140}"/>
    <dgm:cxn modelId="{6DCB1BC4-3537-47D0-9047-DC96DDFC4BE0}" type="presOf" srcId="{145E7FBD-71DC-4D56-A048-BAD1CA0B7146}" destId="{D7215460-AA11-40B3-B97E-017166D2397C}" srcOrd="1" destOrd="0" presId="urn:microsoft.com/office/officeart/2005/8/layout/hList9"/>
    <dgm:cxn modelId="{3F5240AD-FB15-49CA-ACA7-A41F233D6B82}" srcId="{7D0EEC17-5FD0-4AEC-9BD5-0D03A5B2A48E}" destId="{51B91543-823B-4508-AF71-CADC9BF864BE}" srcOrd="0" destOrd="0" parTransId="{D970DA50-2EEC-4DD5-AE60-FF367D237B81}" sibTransId="{D4D79C12-8ED1-4B2A-A6EB-A991B899B810}"/>
    <dgm:cxn modelId="{598027F5-1191-42E6-B3D1-56F71BFA1D68}" type="presParOf" srcId="{56746D9B-DC33-4553-94C6-B4328AC11389}" destId="{1665B6F0-447C-4EA2-8C6F-F9889C87BC2E}" srcOrd="0" destOrd="0" presId="urn:microsoft.com/office/officeart/2005/8/layout/hList9"/>
    <dgm:cxn modelId="{E45C40B8-B688-4B44-87E5-E7C82AA89DF4}" type="presParOf" srcId="{56746D9B-DC33-4553-94C6-B4328AC11389}" destId="{6EAA3791-3ACE-4B19-B5D5-B8B6EC537CD7}" srcOrd="1" destOrd="0" presId="urn:microsoft.com/office/officeart/2005/8/layout/hList9"/>
    <dgm:cxn modelId="{C292016C-7B3B-4E52-8BE6-924409BE032D}" type="presParOf" srcId="{6EAA3791-3ACE-4B19-B5D5-B8B6EC537CD7}" destId="{36A2F5D6-1BF3-4025-9F4E-CBB9B6CAF9F8}" srcOrd="0" destOrd="0" presId="urn:microsoft.com/office/officeart/2005/8/layout/hList9"/>
    <dgm:cxn modelId="{348B4A8B-7501-4320-8FC3-F3EEDD93B4F8}" type="presParOf" srcId="{6EAA3791-3ACE-4B19-B5D5-B8B6EC537CD7}" destId="{73B89315-AF53-4E63-A26C-5D55D220BDBD}" srcOrd="1" destOrd="0" presId="urn:microsoft.com/office/officeart/2005/8/layout/hList9"/>
    <dgm:cxn modelId="{0A138FE8-A0B1-4B53-91E4-10C642280848}" type="presParOf" srcId="{73B89315-AF53-4E63-A26C-5D55D220BDBD}" destId="{A8240CD1-F3AC-44F6-8DB0-1499757599D0}" srcOrd="0" destOrd="0" presId="urn:microsoft.com/office/officeart/2005/8/layout/hList9"/>
    <dgm:cxn modelId="{4B5A42E2-F8DF-45F1-B9F8-E9AD1AA41220}" type="presParOf" srcId="{73B89315-AF53-4E63-A26C-5D55D220BDBD}" destId="{B7C38E00-791E-42B6-9CE0-482A6B63F614}" srcOrd="1" destOrd="0" presId="urn:microsoft.com/office/officeart/2005/8/layout/hList9"/>
    <dgm:cxn modelId="{46D2F31D-3143-4402-B5A3-F670B05E42E0}" type="presParOf" srcId="{56746D9B-DC33-4553-94C6-B4328AC11389}" destId="{432907AA-EF00-4BE1-96BA-4C924F062C8A}" srcOrd="2" destOrd="0" presId="urn:microsoft.com/office/officeart/2005/8/layout/hList9"/>
    <dgm:cxn modelId="{AF9910BE-18EF-4C02-B951-04F4C403998B}" type="presParOf" srcId="{56746D9B-DC33-4553-94C6-B4328AC11389}" destId="{DE3EFAF9-EBE1-4E26-B4E1-7B9D9585EBB2}" srcOrd="3" destOrd="0" presId="urn:microsoft.com/office/officeart/2005/8/layout/hList9"/>
    <dgm:cxn modelId="{E77D4E59-AA55-4F6E-9DC3-8BD0ED956F3E}" type="presParOf" srcId="{56746D9B-DC33-4553-94C6-B4328AC11389}" destId="{3E8853DE-C3A6-4884-8AAA-03C02056D515}" srcOrd="4" destOrd="0" presId="urn:microsoft.com/office/officeart/2005/8/layout/hList9"/>
    <dgm:cxn modelId="{E7600E55-38AC-4C70-9559-44346BF24FB2}" type="presParOf" srcId="{56746D9B-DC33-4553-94C6-B4328AC11389}" destId="{7F60F878-FBB9-4D4A-8AE5-C31902814436}" srcOrd="5" destOrd="0" presId="urn:microsoft.com/office/officeart/2005/8/layout/hList9"/>
    <dgm:cxn modelId="{B17608A7-3F4D-4462-96F6-CA2180C0D140}" type="presParOf" srcId="{56746D9B-DC33-4553-94C6-B4328AC11389}" destId="{E58050B1-B339-437D-8386-86A84AFA17DD}" srcOrd="6" destOrd="0" presId="urn:microsoft.com/office/officeart/2005/8/layout/hList9"/>
    <dgm:cxn modelId="{755DFEE8-B3E3-48F8-8035-D15A60C24E01}" type="presParOf" srcId="{E58050B1-B339-437D-8386-86A84AFA17DD}" destId="{61E112F8-43D5-4CDB-BCAB-5D1F4303892F}" srcOrd="0" destOrd="0" presId="urn:microsoft.com/office/officeart/2005/8/layout/hList9"/>
    <dgm:cxn modelId="{E62E891B-90CF-4EB9-8FF8-1A1E6CE6A545}" type="presParOf" srcId="{E58050B1-B339-437D-8386-86A84AFA17DD}" destId="{A7C8DAA0-3322-4995-A6EA-50A178EB4036}" srcOrd="1" destOrd="0" presId="urn:microsoft.com/office/officeart/2005/8/layout/hList9"/>
    <dgm:cxn modelId="{5CCFD3B7-5102-4C43-ADBF-0F88B6FAA03C}" type="presParOf" srcId="{A7C8DAA0-3322-4995-A6EA-50A178EB4036}" destId="{2CA022B1-ECCC-482B-A1B0-00241C8AA15F}" srcOrd="0" destOrd="0" presId="urn:microsoft.com/office/officeart/2005/8/layout/hList9"/>
    <dgm:cxn modelId="{65997BD2-4DF3-45D9-829D-A665FF4DC5B3}" type="presParOf" srcId="{A7C8DAA0-3322-4995-A6EA-50A178EB4036}" destId="{4099CFD3-E684-485C-B980-FFF008371A5B}" srcOrd="1" destOrd="0" presId="urn:microsoft.com/office/officeart/2005/8/layout/hList9"/>
    <dgm:cxn modelId="{467BCBC2-D79E-422B-8303-E08BC6006FA8}" type="presParOf" srcId="{56746D9B-DC33-4553-94C6-B4328AC11389}" destId="{1AA65DB0-1191-4A60-B4DF-419CC40AF96F}" srcOrd="7" destOrd="0" presId="urn:microsoft.com/office/officeart/2005/8/layout/hList9"/>
    <dgm:cxn modelId="{93D88443-E5A2-443E-9554-7118EE04A09E}" type="presParOf" srcId="{56746D9B-DC33-4553-94C6-B4328AC11389}" destId="{D007DFE2-8889-4402-B5D3-9A96C66505C4}" srcOrd="8" destOrd="0" presId="urn:microsoft.com/office/officeart/2005/8/layout/hList9"/>
    <dgm:cxn modelId="{B9191886-7F7F-423E-9608-A1426A070BD5}" type="presParOf" srcId="{56746D9B-DC33-4553-94C6-B4328AC11389}" destId="{0F3839A5-5EEA-4ABF-8F42-4B2B3E08AFE7}" srcOrd="9" destOrd="0" presId="urn:microsoft.com/office/officeart/2005/8/layout/hList9"/>
    <dgm:cxn modelId="{27D7D12F-7790-4882-999A-3524E19D2730}" type="presParOf" srcId="{56746D9B-DC33-4553-94C6-B4328AC11389}" destId="{A78CC4EB-FBCE-4522-BCFA-2AAFEE3F568E}" srcOrd="10" destOrd="0" presId="urn:microsoft.com/office/officeart/2005/8/layout/hList9"/>
    <dgm:cxn modelId="{E036120B-266A-4597-BEAE-00C4AD376E09}" type="presParOf" srcId="{56746D9B-DC33-4553-94C6-B4328AC11389}" destId="{AB13621A-756C-4E34-A53C-04D49EB2EB9E}" srcOrd="11" destOrd="0" presId="urn:microsoft.com/office/officeart/2005/8/layout/hList9"/>
    <dgm:cxn modelId="{C5697914-C3A5-459F-873D-BDBC22CF273D}" type="presParOf" srcId="{AB13621A-756C-4E34-A53C-04D49EB2EB9E}" destId="{2FD01C7A-9442-4482-85CC-4B6F78E13277}" srcOrd="0" destOrd="0" presId="urn:microsoft.com/office/officeart/2005/8/layout/hList9"/>
    <dgm:cxn modelId="{793B2FFE-8601-4A76-811E-81D6098DF4DA}" type="presParOf" srcId="{AB13621A-756C-4E34-A53C-04D49EB2EB9E}" destId="{F29783FE-9EA1-4AEF-A053-F1E8393A8D3A}" srcOrd="1" destOrd="0" presId="urn:microsoft.com/office/officeart/2005/8/layout/hList9"/>
    <dgm:cxn modelId="{5AF5BC37-42C0-41F8-9031-63A7D6D5AB55}" type="presParOf" srcId="{F29783FE-9EA1-4AEF-A053-F1E8393A8D3A}" destId="{7B9EDC7C-A1D8-4713-89B6-B30236BFA008}" srcOrd="0" destOrd="0" presId="urn:microsoft.com/office/officeart/2005/8/layout/hList9"/>
    <dgm:cxn modelId="{D4875A1E-5640-4827-9C45-BFE84490F0FA}" type="presParOf" srcId="{F29783FE-9EA1-4AEF-A053-F1E8393A8D3A}" destId="{D7215460-AA11-40B3-B97E-017166D2397C}" srcOrd="1" destOrd="0" presId="urn:microsoft.com/office/officeart/2005/8/layout/hList9"/>
    <dgm:cxn modelId="{F9239BFF-D6AD-445E-B2E7-F2F986B610E2}" type="presParOf" srcId="{56746D9B-DC33-4553-94C6-B4328AC11389}" destId="{B0184FD5-919C-43BE-9FA5-6797A5AB7C85}" srcOrd="12" destOrd="0" presId="urn:microsoft.com/office/officeart/2005/8/layout/hList9"/>
    <dgm:cxn modelId="{E94EBC82-48FD-465F-9046-6B45B4333F99}" type="presParOf" srcId="{56746D9B-DC33-4553-94C6-B4328AC11389}" destId="{4A0E6C34-7BFC-4587-A95B-8EB4E947191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42D704-8B64-4DF5-91DD-6870B86ADDB5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0EEC17-5FD0-4AEC-9BD5-0D03A5B2A48E}">
      <dgm:prSet phldrT="[Текст]"/>
      <dgm:spPr/>
      <dgm:t>
        <a:bodyPr/>
        <a:lstStyle/>
        <a:p>
          <a:r>
            <a:rPr lang="kk-KZ" dirty="0" smtClean="0"/>
            <a:t>7-сынып</a:t>
          </a:r>
          <a:endParaRPr lang="ru-RU" dirty="0"/>
        </a:p>
      </dgm:t>
    </dgm:pt>
    <dgm:pt modelId="{631D3B76-CDA0-411C-A405-C2DC4AD59927}" type="parTrans" cxnId="{EBA56DFD-38EC-44F9-BF90-ED4E6BC1A148}">
      <dgm:prSet/>
      <dgm:spPr/>
      <dgm:t>
        <a:bodyPr/>
        <a:lstStyle/>
        <a:p>
          <a:endParaRPr lang="ru-RU"/>
        </a:p>
      </dgm:t>
    </dgm:pt>
    <dgm:pt modelId="{429C15F9-427C-40C3-B551-8DB5430DF10D}" type="sibTrans" cxnId="{EBA56DFD-38EC-44F9-BF90-ED4E6BC1A148}">
      <dgm:prSet/>
      <dgm:spPr/>
      <dgm:t>
        <a:bodyPr/>
        <a:lstStyle/>
        <a:p>
          <a:endParaRPr lang="ru-RU"/>
        </a:p>
      </dgm:t>
    </dgm:pt>
    <dgm:pt modelId="{51B91543-823B-4508-AF71-CADC9BF864BE}">
      <dgm:prSet phldrT="[Текст]"/>
      <dgm:spPr/>
      <dgm:t>
        <a:bodyPr/>
        <a:lstStyle/>
        <a:p>
          <a:r>
            <a:rPr lang="kk-KZ" dirty="0" smtClean="0"/>
            <a:t>  3 оқушы </a:t>
          </a:r>
          <a:endParaRPr lang="ru-RU" dirty="0"/>
        </a:p>
      </dgm:t>
    </dgm:pt>
    <dgm:pt modelId="{D970DA50-2EEC-4DD5-AE60-FF367D237B81}" type="parTrans" cxnId="{3F5240AD-FB15-49CA-ACA7-A41F233D6B82}">
      <dgm:prSet/>
      <dgm:spPr/>
      <dgm:t>
        <a:bodyPr/>
        <a:lstStyle/>
        <a:p>
          <a:endParaRPr lang="ru-RU"/>
        </a:p>
      </dgm:t>
    </dgm:pt>
    <dgm:pt modelId="{D4D79C12-8ED1-4B2A-A6EB-A991B899B810}" type="sibTrans" cxnId="{3F5240AD-FB15-49CA-ACA7-A41F233D6B82}">
      <dgm:prSet/>
      <dgm:spPr/>
      <dgm:t>
        <a:bodyPr/>
        <a:lstStyle/>
        <a:p>
          <a:endParaRPr lang="ru-RU"/>
        </a:p>
      </dgm:t>
    </dgm:pt>
    <dgm:pt modelId="{2C2CB3BE-2B99-4A85-95BB-34388EDE34B4}">
      <dgm:prSet phldrT="[Текст]"/>
      <dgm:spPr/>
      <dgm:t>
        <a:bodyPr/>
        <a:lstStyle/>
        <a:p>
          <a:r>
            <a:rPr lang="kk-KZ" dirty="0" smtClean="0"/>
            <a:t>8-сынып</a:t>
          </a:r>
          <a:endParaRPr lang="ru-RU" dirty="0"/>
        </a:p>
      </dgm:t>
    </dgm:pt>
    <dgm:pt modelId="{55609A7E-711B-439B-976A-F11B5775CE36}" type="parTrans" cxnId="{161F0C9E-61A9-4A0B-8EBC-C014AE0D0146}">
      <dgm:prSet/>
      <dgm:spPr/>
      <dgm:t>
        <a:bodyPr/>
        <a:lstStyle/>
        <a:p>
          <a:endParaRPr lang="ru-RU"/>
        </a:p>
      </dgm:t>
    </dgm:pt>
    <dgm:pt modelId="{DE914531-3B83-4562-99EA-E45DB8891140}" type="sibTrans" cxnId="{161F0C9E-61A9-4A0B-8EBC-C014AE0D0146}">
      <dgm:prSet/>
      <dgm:spPr/>
      <dgm:t>
        <a:bodyPr/>
        <a:lstStyle/>
        <a:p>
          <a:endParaRPr lang="ru-RU"/>
        </a:p>
      </dgm:t>
    </dgm:pt>
    <dgm:pt modelId="{90581A5B-DF31-4672-9D63-93A1C2B63B8B}">
      <dgm:prSet phldrT="[Текст]"/>
      <dgm:spPr/>
      <dgm:t>
        <a:bodyPr/>
        <a:lstStyle/>
        <a:p>
          <a:r>
            <a:rPr lang="kk-KZ" dirty="0" smtClean="0"/>
            <a:t>9-сынып</a:t>
          </a:r>
          <a:endParaRPr lang="ru-RU" dirty="0"/>
        </a:p>
      </dgm:t>
    </dgm:pt>
    <dgm:pt modelId="{CAEC6738-FACE-4430-B12A-ADED8FA2E060}" type="parTrans" cxnId="{99F29179-0BEE-493D-A8F4-A74E3DEB8C8E}">
      <dgm:prSet/>
      <dgm:spPr/>
      <dgm:t>
        <a:bodyPr/>
        <a:lstStyle/>
        <a:p>
          <a:endParaRPr lang="ru-RU"/>
        </a:p>
      </dgm:t>
    </dgm:pt>
    <dgm:pt modelId="{DE38E3B8-84E0-433C-B1CA-6E67EAF91D22}" type="sibTrans" cxnId="{99F29179-0BEE-493D-A8F4-A74E3DEB8C8E}">
      <dgm:prSet/>
      <dgm:spPr/>
      <dgm:t>
        <a:bodyPr/>
        <a:lstStyle/>
        <a:p>
          <a:endParaRPr lang="ru-RU"/>
        </a:p>
      </dgm:t>
    </dgm:pt>
    <dgm:pt modelId="{53B1A123-FFC4-4B07-BD71-FD7BC2AD8967}">
      <dgm:prSet/>
      <dgm:spPr/>
      <dgm:t>
        <a:bodyPr/>
        <a:lstStyle/>
        <a:p>
          <a:r>
            <a:rPr lang="kk-KZ" dirty="0" smtClean="0"/>
            <a:t>     2 оқушы</a:t>
          </a:r>
          <a:endParaRPr lang="ru-RU" dirty="0"/>
        </a:p>
      </dgm:t>
    </dgm:pt>
    <dgm:pt modelId="{6AF1C3A8-78D4-4074-B208-45F5E6EFC57E}" type="parTrans" cxnId="{A7B72651-DBDF-42A5-A76C-D974D1D839F4}">
      <dgm:prSet/>
      <dgm:spPr/>
      <dgm:t>
        <a:bodyPr/>
        <a:lstStyle/>
        <a:p>
          <a:endParaRPr lang="ru-RU"/>
        </a:p>
      </dgm:t>
    </dgm:pt>
    <dgm:pt modelId="{DDE50D96-968C-48F4-8FCF-42AA9D22EBFE}" type="sibTrans" cxnId="{A7B72651-DBDF-42A5-A76C-D974D1D839F4}">
      <dgm:prSet/>
      <dgm:spPr/>
      <dgm:t>
        <a:bodyPr/>
        <a:lstStyle/>
        <a:p>
          <a:endParaRPr lang="ru-RU"/>
        </a:p>
      </dgm:t>
    </dgm:pt>
    <dgm:pt modelId="{56746D9B-DC33-4553-94C6-B4328AC11389}" type="pres">
      <dgm:prSet presAssocID="{E942D704-8B64-4DF5-91DD-6870B86ADDB5}" presName="list" presStyleCnt="0">
        <dgm:presLayoutVars>
          <dgm:dir/>
          <dgm:animLvl val="lvl"/>
        </dgm:presLayoutVars>
      </dgm:prSet>
      <dgm:spPr/>
    </dgm:pt>
    <dgm:pt modelId="{1665B6F0-447C-4EA2-8C6F-F9889C87BC2E}" type="pres">
      <dgm:prSet presAssocID="{7D0EEC17-5FD0-4AEC-9BD5-0D03A5B2A48E}" presName="posSpace" presStyleCnt="0"/>
      <dgm:spPr/>
    </dgm:pt>
    <dgm:pt modelId="{6EAA3791-3ACE-4B19-B5D5-B8B6EC537CD7}" type="pres">
      <dgm:prSet presAssocID="{7D0EEC17-5FD0-4AEC-9BD5-0D03A5B2A48E}" presName="vertFlow" presStyleCnt="0"/>
      <dgm:spPr/>
    </dgm:pt>
    <dgm:pt modelId="{36A2F5D6-1BF3-4025-9F4E-CBB9B6CAF9F8}" type="pres">
      <dgm:prSet presAssocID="{7D0EEC17-5FD0-4AEC-9BD5-0D03A5B2A48E}" presName="topSpace" presStyleCnt="0"/>
      <dgm:spPr/>
    </dgm:pt>
    <dgm:pt modelId="{73B89315-AF53-4E63-A26C-5D55D220BDBD}" type="pres">
      <dgm:prSet presAssocID="{7D0EEC17-5FD0-4AEC-9BD5-0D03A5B2A48E}" presName="firstComp" presStyleCnt="0"/>
      <dgm:spPr/>
    </dgm:pt>
    <dgm:pt modelId="{A8240CD1-F3AC-44F6-8DB0-1499757599D0}" type="pres">
      <dgm:prSet presAssocID="{7D0EEC17-5FD0-4AEC-9BD5-0D03A5B2A48E}" presName="firstChild" presStyleLbl="bgAccFollowNode1" presStyleIdx="0" presStyleCnt="3" custScaleY="52801" custLinFactNeighborX="-737" custLinFactNeighborY="10988"/>
      <dgm:spPr/>
      <dgm:t>
        <a:bodyPr/>
        <a:lstStyle/>
        <a:p>
          <a:endParaRPr lang="ru-RU"/>
        </a:p>
      </dgm:t>
    </dgm:pt>
    <dgm:pt modelId="{B7C38E00-791E-42B6-9CE0-482A6B63F614}" type="pres">
      <dgm:prSet presAssocID="{7D0EEC17-5FD0-4AEC-9BD5-0D03A5B2A48E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907AA-EF00-4BE1-96BA-4C924F062C8A}" type="pres">
      <dgm:prSet presAssocID="{7D0EEC17-5FD0-4AEC-9BD5-0D03A5B2A48E}" presName="negSpace" presStyleCnt="0"/>
      <dgm:spPr/>
    </dgm:pt>
    <dgm:pt modelId="{DE3EFAF9-EBE1-4E26-B4E1-7B9D9585EBB2}" type="pres">
      <dgm:prSet presAssocID="{7D0EEC17-5FD0-4AEC-9BD5-0D03A5B2A48E}" presName="circle" presStyleLbl="node1" presStyleIdx="0" presStyleCnt="3" custScaleX="148981" custScaleY="72765"/>
      <dgm:spPr/>
      <dgm:t>
        <a:bodyPr/>
        <a:lstStyle/>
        <a:p>
          <a:endParaRPr lang="ru-RU"/>
        </a:p>
      </dgm:t>
    </dgm:pt>
    <dgm:pt modelId="{3E8853DE-C3A6-4884-8AAA-03C02056D515}" type="pres">
      <dgm:prSet presAssocID="{429C15F9-427C-40C3-B551-8DB5430DF10D}" presName="transSpace" presStyleCnt="0"/>
      <dgm:spPr/>
    </dgm:pt>
    <dgm:pt modelId="{7F60F878-FBB9-4D4A-8AE5-C31902814436}" type="pres">
      <dgm:prSet presAssocID="{2C2CB3BE-2B99-4A85-95BB-34388EDE34B4}" presName="posSpace" presStyleCnt="0"/>
      <dgm:spPr/>
    </dgm:pt>
    <dgm:pt modelId="{E58050B1-B339-437D-8386-86A84AFA17DD}" type="pres">
      <dgm:prSet presAssocID="{2C2CB3BE-2B99-4A85-95BB-34388EDE34B4}" presName="vertFlow" presStyleCnt="0"/>
      <dgm:spPr/>
    </dgm:pt>
    <dgm:pt modelId="{61E112F8-43D5-4CDB-BCAB-5D1F4303892F}" type="pres">
      <dgm:prSet presAssocID="{2C2CB3BE-2B99-4A85-95BB-34388EDE34B4}" presName="topSpace" presStyleCnt="0"/>
      <dgm:spPr/>
    </dgm:pt>
    <dgm:pt modelId="{A7C8DAA0-3322-4995-A6EA-50A178EB4036}" type="pres">
      <dgm:prSet presAssocID="{2C2CB3BE-2B99-4A85-95BB-34388EDE34B4}" presName="firstComp" presStyleCnt="0"/>
      <dgm:spPr/>
    </dgm:pt>
    <dgm:pt modelId="{2CA022B1-ECCC-482B-A1B0-00241C8AA15F}" type="pres">
      <dgm:prSet presAssocID="{2C2CB3BE-2B99-4A85-95BB-34388EDE34B4}" presName="firstChild" presStyleLbl="bgAccFollowNode1" presStyleIdx="1" presStyleCnt="3" custScaleY="51373" custLinFactNeighborX="-218" custLinFactNeighborY="7313"/>
      <dgm:spPr/>
      <dgm:t>
        <a:bodyPr/>
        <a:lstStyle/>
        <a:p>
          <a:endParaRPr lang="ru-RU"/>
        </a:p>
      </dgm:t>
    </dgm:pt>
    <dgm:pt modelId="{4099CFD3-E684-485C-B980-FFF008371A5B}" type="pres">
      <dgm:prSet presAssocID="{2C2CB3BE-2B99-4A85-95BB-34388EDE34B4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65DB0-1191-4A60-B4DF-419CC40AF96F}" type="pres">
      <dgm:prSet presAssocID="{2C2CB3BE-2B99-4A85-95BB-34388EDE34B4}" presName="negSpace" presStyleCnt="0"/>
      <dgm:spPr/>
    </dgm:pt>
    <dgm:pt modelId="{D007DFE2-8889-4402-B5D3-9A96C66505C4}" type="pres">
      <dgm:prSet presAssocID="{2C2CB3BE-2B99-4A85-95BB-34388EDE34B4}" presName="circle" presStyleLbl="node1" presStyleIdx="1" presStyleCnt="3" custScaleX="148981" custScaleY="72765"/>
      <dgm:spPr/>
      <dgm:t>
        <a:bodyPr/>
        <a:lstStyle/>
        <a:p>
          <a:endParaRPr lang="ru-RU"/>
        </a:p>
      </dgm:t>
    </dgm:pt>
    <dgm:pt modelId="{0F3839A5-5EEA-4ABF-8F42-4B2B3E08AFE7}" type="pres">
      <dgm:prSet presAssocID="{DE914531-3B83-4562-99EA-E45DB8891140}" presName="transSpace" presStyleCnt="0"/>
      <dgm:spPr/>
    </dgm:pt>
    <dgm:pt modelId="{A78CC4EB-FBCE-4522-BCFA-2AAFEE3F568E}" type="pres">
      <dgm:prSet presAssocID="{90581A5B-DF31-4672-9D63-93A1C2B63B8B}" presName="posSpace" presStyleCnt="0"/>
      <dgm:spPr/>
    </dgm:pt>
    <dgm:pt modelId="{AB13621A-756C-4E34-A53C-04D49EB2EB9E}" type="pres">
      <dgm:prSet presAssocID="{90581A5B-DF31-4672-9D63-93A1C2B63B8B}" presName="vertFlow" presStyleCnt="0"/>
      <dgm:spPr/>
    </dgm:pt>
    <dgm:pt modelId="{2FD01C7A-9442-4482-85CC-4B6F78E13277}" type="pres">
      <dgm:prSet presAssocID="{90581A5B-DF31-4672-9D63-93A1C2B63B8B}" presName="topSpace" presStyleCnt="0"/>
      <dgm:spPr/>
    </dgm:pt>
    <dgm:pt modelId="{F29783FE-9EA1-4AEF-A053-F1E8393A8D3A}" type="pres">
      <dgm:prSet presAssocID="{90581A5B-DF31-4672-9D63-93A1C2B63B8B}" presName="firstComp" presStyleCnt="0"/>
      <dgm:spPr/>
    </dgm:pt>
    <dgm:pt modelId="{7B9EDC7C-A1D8-4713-89B6-B30236BFA008}" type="pres">
      <dgm:prSet presAssocID="{90581A5B-DF31-4672-9D63-93A1C2B63B8B}" presName="firstChild" presStyleLbl="bgAccFollowNode1" presStyleIdx="2" presStyleCnt="3" custScaleY="55759" custLinFactNeighborX="0" custLinFactNeighborY="-13896"/>
      <dgm:spPr/>
    </dgm:pt>
    <dgm:pt modelId="{D7215460-AA11-40B3-B97E-017166D2397C}" type="pres">
      <dgm:prSet presAssocID="{90581A5B-DF31-4672-9D63-93A1C2B63B8B}" presName="firstChildTx" presStyleLbl="bgAccFollowNode1" presStyleIdx="2" presStyleCnt="3">
        <dgm:presLayoutVars>
          <dgm:bulletEnabled val="1"/>
        </dgm:presLayoutVars>
      </dgm:prSet>
      <dgm:spPr/>
    </dgm:pt>
    <dgm:pt modelId="{B0184FD5-919C-43BE-9FA5-6797A5AB7C85}" type="pres">
      <dgm:prSet presAssocID="{90581A5B-DF31-4672-9D63-93A1C2B63B8B}" presName="negSpace" presStyleCnt="0"/>
      <dgm:spPr/>
    </dgm:pt>
    <dgm:pt modelId="{4A0E6C34-7BFC-4587-A95B-8EB4E9471915}" type="pres">
      <dgm:prSet presAssocID="{90581A5B-DF31-4672-9D63-93A1C2B63B8B}" presName="circle" presStyleLbl="node1" presStyleIdx="2" presStyleCnt="3" custScaleX="148981" custScaleY="72765"/>
      <dgm:spPr/>
      <dgm:t>
        <a:bodyPr/>
        <a:lstStyle/>
        <a:p>
          <a:endParaRPr lang="ru-RU"/>
        </a:p>
      </dgm:t>
    </dgm:pt>
  </dgm:ptLst>
  <dgm:cxnLst>
    <dgm:cxn modelId="{A7B72651-DBDF-42A5-A76C-D974D1D839F4}" srcId="{2C2CB3BE-2B99-4A85-95BB-34388EDE34B4}" destId="{53B1A123-FFC4-4B07-BD71-FD7BC2AD8967}" srcOrd="0" destOrd="0" parTransId="{6AF1C3A8-78D4-4074-B208-45F5E6EFC57E}" sibTransId="{DDE50D96-968C-48F4-8FCF-42AA9D22EBFE}"/>
    <dgm:cxn modelId="{99F29179-0BEE-493D-A8F4-A74E3DEB8C8E}" srcId="{E942D704-8B64-4DF5-91DD-6870B86ADDB5}" destId="{90581A5B-DF31-4672-9D63-93A1C2B63B8B}" srcOrd="2" destOrd="0" parTransId="{CAEC6738-FACE-4430-B12A-ADED8FA2E060}" sibTransId="{DE38E3B8-84E0-433C-B1CA-6E67EAF91D22}"/>
    <dgm:cxn modelId="{6CF5C015-87C5-4E48-BE09-0EF5D45C5F7C}" type="presOf" srcId="{51B91543-823B-4508-AF71-CADC9BF864BE}" destId="{A8240CD1-F3AC-44F6-8DB0-1499757599D0}" srcOrd="0" destOrd="0" presId="urn:microsoft.com/office/officeart/2005/8/layout/hList9"/>
    <dgm:cxn modelId="{3A3DC317-F7AF-420C-A828-860DBFB1198F}" type="presOf" srcId="{2C2CB3BE-2B99-4A85-95BB-34388EDE34B4}" destId="{D007DFE2-8889-4402-B5D3-9A96C66505C4}" srcOrd="0" destOrd="0" presId="urn:microsoft.com/office/officeart/2005/8/layout/hList9"/>
    <dgm:cxn modelId="{EBA56DFD-38EC-44F9-BF90-ED4E6BC1A148}" srcId="{E942D704-8B64-4DF5-91DD-6870B86ADDB5}" destId="{7D0EEC17-5FD0-4AEC-9BD5-0D03A5B2A48E}" srcOrd="0" destOrd="0" parTransId="{631D3B76-CDA0-411C-A405-C2DC4AD59927}" sibTransId="{429C15F9-427C-40C3-B551-8DB5430DF10D}"/>
    <dgm:cxn modelId="{55494373-3C6A-447D-8906-9C878D504B8F}" type="presOf" srcId="{51B91543-823B-4508-AF71-CADC9BF864BE}" destId="{B7C38E00-791E-42B6-9CE0-482A6B63F614}" srcOrd="1" destOrd="0" presId="urn:microsoft.com/office/officeart/2005/8/layout/hList9"/>
    <dgm:cxn modelId="{31D3E575-4D2F-440B-9C3B-45AC6D8D67E7}" type="presOf" srcId="{7D0EEC17-5FD0-4AEC-9BD5-0D03A5B2A48E}" destId="{DE3EFAF9-EBE1-4E26-B4E1-7B9D9585EBB2}" srcOrd="0" destOrd="0" presId="urn:microsoft.com/office/officeart/2005/8/layout/hList9"/>
    <dgm:cxn modelId="{0134DB34-F7FA-41AD-9843-7F3E7B30B4A8}" type="presOf" srcId="{90581A5B-DF31-4672-9D63-93A1C2B63B8B}" destId="{4A0E6C34-7BFC-4587-A95B-8EB4E9471915}" srcOrd="0" destOrd="0" presId="urn:microsoft.com/office/officeart/2005/8/layout/hList9"/>
    <dgm:cxn modelId="{B161E2DE-A4A6-47A8-AC7E-E04FFD0B57F7}" type="presOf" srcId="{53B1A123-FFC4-4B07-BD71-FD7BC2AD8967}" destId="{4099CFD3-E684-485C-B980-FFF008371A5B}" srcOrd="1" destOrd="0" presId="urn:microsoft.com/office/officeart/2005/8/layout/hList9"/>
    <dgm:cxn modelId="{C58AE1B3-0518-4828-B68D-DEAD5C3BADA3}" type="presOf" srcId="{E942D704-8B64-4DF5-91DD-6870B86ADDB5}" destId="{56746D9B-DC33-4553-94C6-B4328AC11389}" srcOrd="0" destOrd="0" presId="urn:microsoft.com/office/officeart/2005/8/layout/hList9"/>
    <dgm:cxn modelId="{161F0C9E-61A9-4A0B-8EBC-C014AE0D0146}" srcId="{E942D704-8B64-4DF5-91DD-6870B86ADDB5}" destId="{2C2CB3BE-2B99-4A85-95BB-34388EDE34B4}" srcOrd="1" destOrd="0" parTransId="{55609A7E-711B-439B-976A-F11B5775CE36}" sibTransId="{DE914531-3B83-4562-99EA-E45DB8891140}"/>
    <dgm:cxn modelId="{13FB7416-3C6F-4A8F-A67D-44260B65CA20}" type="presOf" srcId="{53B1A123-FFC4-4B07-BD71-FD7BC2AD8967}" destId="{2CA022B1-ECCC-482B-A1B0-00241C8AA15F}" srcOrd="0" destOrd="0" presId="urn:microsoft.com/office/officeart/2005/8/layout/hList9"/>
    <dgm:cxn modelId="{3F5240AD-FB15-49CA-ACA7-A41F233D6B82}" srcId="{7D0EEC17-5FD0-4AEC-9BD5-0D03A5B2A48E}" destId="{51B91543-823B-4508-AF71-CADC9BF864BE}" srcOrd="0" destOrd="0" parTransId="{D970DA50-2EEC-4DD5-AE60-FF367D237B81}" sibTransId="{D4D79C12-8ED1-4B2A-A6EB-A991B899B810}"/>
    <dgm:cxn modelId="{96F03823-896E-417F-B8AB-F5AFA9D90C9F}" type="presParOf" srcId="{56746D9B-DC33-4553-94C6-B4328AC11389}" destId="{1665B6F0-447C-4EA2-8C6F-F9889C87BC2E}" srcOrd="0" destOrd="0" presId="urn:microsoft.com/office/officeart/2005/8/layout/hList9"/>
    <dgm:cxn modelId="{C6832834-DF5D-4F52-9D86-FD9C529DC2AD}" type="presParOf" srcId="{56746D9B-DC33-4553-94C6-B4328AC11389}" destId="{6EAA3791-3ACE-4B19-B5D5-B8B6EC537CD7}" srcOrd="1" destOrd="0" presId="urn:microsoft.com/office/officeart/2005/8/layout/hList9"/>
    <dgm:cxn modelId="{93F6AE73-A6E7-43AE-A960-9A0775539D3B}" type="presParOf" srcId="{6EAA3791-3ACE-4B19-B5D5-B8B6EC537CD7}" destId="{36A2F5D6-1BF3-4025-9F4E-CBB9B6CAF9F8}" srcOrd="0" destOrd="0" presId="urn:microsoft.com/office/officeart/2005/8/layout/hList9"/>
    <dgm:cxn modelId="{6BFBC597-140F-40DA-A86C-B07CDBD59B05}" type="presParOf" srcId="{6EAA3791-3ACE-4B19-B5D5-B8B6EC537CD7}" destId="{73B89315-AF53-4E63-A26C-5D55D220BDBD}" srcOrd="1" destOrd="0" presId="urn:microsoft.com/office/officeart/2005/8/layout/hList9"/>
    <dgm:cxn modelId="{2B5C6BE8-36E4-4717-B231-46886B0EA188}" type="presParOf" srcId="{73B89315-AF53-4E63-A26C-5D55D220BDBD}" destId="{A8240CD1-F3AC-44F6-8DB0-1499757599D0}" srcOrd="0" destOrd="0" presId="urn:microsoft.com/office/officeart/2005/8/layout/hList9"/>
    <dgm:cxn modelId="{91D75FF5-D439-4424-AAC4-9A1EE15633C8}" type="presParOf" srcId="{73B89315-AF53-4E63-A26C-5D55D220BDBD}" destId="{B7C38E00-791E-42B6-9CE0-482A6B63F614}" srcOrd="1" destOrd="0" presId="urn:microsoft.com/office/officeart/2005/8/layout/hList9"/>
    <dgm:cxn modelId="{D71DB030-EF02-4B1A-9AC0-E35F6106A9CD}" type="presParOf" srcId="{56746D9B-DC33-4553-94C6-B4328AC11389}" destId="{432907AA-EF00-4BE1-96BA-4C924F062C8A}" srcOrd="2" destOrd="0" presId="urn:microsoft.com/office/officeart/2005/8/layout/hList9"/>
    <dgm:cxn modelId="{6AE39485-9FFC-4594-AF94-BECE82D84AB2}" type="presParOf" srcId="{56746D9B-DC33-4553-94C6-B4328AC11389}" destId="{DE3EFAF9-EBE1-4E26-B4E1-7B9D9585EBB2}" srcOrd="3" destOrd="0" presId="urn:microsoft.com/office/officeart/2005/8/layout/hList9"/>
    <dgm:cxn modelId="{CAAEAD33-E23C-46A4-8F24-2F7758A22B50}" type="presParOf" srcId="{56746D9B-DC33-4553-94C6-B4328AC11389}" destId="{3E8853DE-C3A6-4884-8AAA-03C02056D515}" srcOrd="4" destOrd="0" presId="urn:microsoft.com/office/officeart/2005/8/layout/hList9"/>
    <dgm:cxn modelId="{EE3A1430-D6CA-4CA7-BB67-F7446B037885}" type="presParOf" srcId="{56746D9B-DC33-4553-94C6-B4328AC11389}" destId="{7F60F878-FBB9-4D4A-8AE5-C31902814436}" srcOrd="5" destOrd="0" presId="urn:microsoft.com/office/officeart/2005/8/layout/hList9"/>
    <dgm:cxn modelId="{DDBF88BE-CBB6-4F3B-A780-3498AD7294BC}" type="presParOf" srcId="{56746D9B-DC33-4553-94C6-B4328AC11389}" destId="{E58050B1-B339-437D-8386-86A84AFA17DD}" srcOrd="6" destOrd="0" presId="urn:microsoft.com/office/officeart/2005/8/layout/hList9"/>
    <dgm:cxn modelId="{70B3A939-BAE8-44B2-BCA3-BF1E1949A304}" type="presParOf" srcId="{E58050B1-B339-437D-8386-86A84AFA17DD}" destId="{61E112F8-43D5-4CDB-BCAB-5D1F4303892F}" srcOrd="0" destOrd="0" presId="urn:microsoft.com/office/officeart/2005/8/layout/hList9"/>
    <dgm:cxn modelId="{F1E2468E-4571-4B1F-940D-BE5176A3BC65}" type="presParOf" srcId="{E58050B1-B339-437D-8386-86A84AFA17DD}" destId="{A7C8DAA0-3322-4995-A6EA-50A178EB4036}" srcOrd="1" destOrd="0" presId="urn:microsoft.com/office/officeart/2005/8/layout/hList9"/>
    <dgm:cxn modelId="{5511ECC4-958A-4251-90BD-E2BDB6162416}" type="presParOf" srcId="{A7C8DAA0-3322-4995-A6EA-50A178EB4036}" destId="{2CA022B1-ECCC-482B-A1B0-00241C8AA15F}" srcOrd="0" destOrd="0" presId="urn:microsoft.com/office/officeart/2005/8/layout/hList9"/>
    <dgm:cxn modelId="{A47D3BB6-5766-4534-8771-00F614123F4C}" type="presParOf" srcId="{A7C8DAA0-3322-4995-A6EA-50A178EB4036}" destId="{4099CFD3-E684-485C-B980-FFF008371A5B}" srcOrd="1" destOrd="0" presId="urn:microsoft.com/office/officeart/2005/8/layout/hList9"/>
    <dgm:cxn modelId="{28ECF3A1-5149-4199-BCF7-0DE095983552}" type="presParOf" srcId="{56746D9B-DC33-4553-94C6-B4328AC11389}" destId="{1AA65DB0-1191-4A60-B4DF-419CC40AF96F}" srcOrd="7" destOrd="0" presId="urn:microsoft.com/office/officeart/2005/8/layout/hList9"/>
    <dgm:cxn modelId="{74A019F7-652E-4FAF-91D1-E0805F1D0551}" type="presParOf" srcId="{56746D9B-DC33-4553-94C6-B4328AC11389}" destId="{D007DFE2-8889-4402-B5D3-9A96C66505C4}" srcOrd="8" destOrd="0" presId="urn:microsoft.com/office/officeart/2005/8/layout/hList9"/>
    <dgm:cxn modelId="{4250D119-E0B1-446A-9786-54E3F341A024}" type="presParOf" srcId="{56746D9B-DC33-4553-94C6-B4328AC11389}" destId="{0F3839A5-5EEA-4ABF-8F42-4B2B3E08AFE7}" srcOrd="9" destOrd="0" presId="urn:microsoft.com/office/officeart/2005/8/layout/hList9"/>
    <dgm:cxn modelId="{432E4612-C234-44B3-9BDE-3CD9F443E4F5}" type="presParOf" srcId="{56746D9B-DC33-4553-94C6-B4328AC11389}" destId="{A78CC4EB-FBCE-4522-BCFA-2AAFEE3F568E}" srcOrd="10" destOrd="0" presId="urn:microsoft.com/office/officeart/2005/8/layout/hList9"/>
    <dgm:cxn modelId="{9E9E863A-E3A0-4038-8FE2-AC1FD68A5EB8}" type="presParOf" srcId="{56746D9B-DC33-4553-94C6-B4328AC11389}" destId="{AB13621A-756C-4E34-A53C-04D49EB2EB9E}" srcOrd="11" destOrd="0" presId="urn:microsoft.com/office/officeart/2005/8/layout/hList9"/>
    <dgm:cxn modelId="{D3653157-DCD8-4967-BF73-5312007F942A}" type="presParOf" srcId="{AB13621A-756C-4E34-A53C-04D49EB2EB9E}" destId="{2FD01C7A-9442-4482-85CC-4B6F78E13277}" srcOrd="0" destOrd="0" presId="urn:microsoft.com/office/officeart/2005/8/layout/hList9"/>
    <dgm:cxn modelId="{A3B0886C-B12C-44AC-B5B4-7E47E1DBB56C}" type="presParOf" srcId="{AB13621A-756C-4E34-A53C-04D49EB2EB9E}" destId="{F29783FE-9EA1-4AEF-A053-F1E8393A8D3A}" srcOrd="1" destOrd="0" presId="urn:microsoft.com/office/officeart/2005/8/layout/hList9"/>
    <dgm:cxn modelId="{C2B3D470-5A56-4F51-9DC0-9C0CE5FD5B58}" type="presParOf" srcId="{F29783FE-9EA1-4AEF-A053-F1E8393A8D3A}" destId="{7B9EDC7C-A1D8-4713-89B6-B30236BFA008}" srcOrd="0" destOrd="0" presId="urn:microsoft.com/office/officeart/2005/8/layout/hList9"/>
    <dgm:cxn modelId="{76645893-AF73-44DE-B673-5D443576DEA9}" type="presParOf" srcId="{F29783FE-9EA1-4AEF-A053-F1E8393A8D3A}" destId="{D7215460-AA11-40B3-B97E-017166D2397C}" srcOrd="1" destOrd="0" presId="urn:microsoft.com/office/officeart/2005/8/layout/hList9"/>
    <dgm:cxn modelId="{BC551A70-ED85-48E8-8D15-9ACAC35F93A0}" type="presParOf" srcId="{56746D9B-DC33-4553-94C6-B4328AC11389}" destId="{B0184FD5-919C-43BE-9FA5-6797A5AB7C85}" srcOrd="12" destOrd="0" presId="urn:microsoft.com/office/officeart/2005/8/layout/hList9"/>
    <dgm:cxn modelId="{515EB1A1-5721-4142-A766-BD25076FFF39}" type="presParOf" srcId="{56746D9B-DC33-4553-94C6-B4328AC11389}" destId="{4A0E6C34-7BFC-4587-A95B-8EB4E947191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42D704-8B64-4DF5-91DD-6870B86ADDB5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0EEC17-5FD0-4AEC-9BD5-0D03A5B2A48E}">
      <dgm:prSet phldrT="[Текст]"/>
      <dgm:spPr/>
      <dgm:t>
        <a:bodyPr/>
        <a:lstStyle/>
        <a:p>
          <a:r>
            <a:rPr lang="kk-KZ" dirty="0" smtClean="0"/>
            <a:t>10-сынып</a:t>
          </a:r>
          <a:endParaRPr lang="ru-RU" dirty="0"/>
        </a:p>
      </dgm:t>
    </dgm:pt>
    <dgm:pt modelId="{631D3B76-CDA0-411C-A405-C2DC4AD59927}" type="parTrans" cxnId="{EBA56DFD-38EC-44F9-BF90-ED4E6BC1A148}">
      <dgm:prSet/>
      <dgm:spPr/>
      <dgm:t>
        <a:bodyPr/>
        <a:lstStyle/>
        <a:p>
          <a:endParaRPr lang="ru-RU"/>
        </a:p>
      </dgm:t>
    </dgm:pt>
    <dgm:pt modelId="{429C15F9-427C-40C3-B551-8DB5430DF10D}" type="sibTrans" cxnId="{EBA56DFD-38EC-44F9-BF90-ED4E6BC1A148}">
      <dgm:prSet/>
      <dgm:spPr/>
      <dgm:t>
        <a:bodyPr/>
        <a:lstStyle/>
        <a:p>
          <a:endParaRPr lang="ru-RU"/>
        </a:p>
      </dgm:t>
    </dgm:pt>
    <dgm:pt modelId="{51B91543-823B-4508-AF71-CADC9BF864BE}">
      <dgm:prSet phldrT="[Текст]"/>
      <dgm:spPr/>
      <dgm:t>
        <a:bodyPr/>
        <a:lstStyle/>
        <a:p>
          <a:r>
            <a:rPr lang="kk-KZ" dirty="0" smtClean="0"/>
            <a:t>      3 оқушы </a:t>
          </a:r>
          <a:endParaRPr lang="ru-RU" dirty="0"/>
        </a:p>
      </dgm:t>
    </dgm:pt>
    <dgm:pt modelId="{D970DA50-2EEC-4DD5-AE60-FF367D237B81}" type="parTrans" cxnId="{3F5240AD-FB15-49CA-ACA7-A41F233D6B82}">
      <dgm:prSet/>
      <dgm:spPr/>
      <dgm:t>
        <a:bodyPr/>
        <a:lstStyle/>
        <a:p>
          <a:endParaRPr lang="ru-RU"/>
        </a:p>
      </dgm:t>
    </dgm:pt>
    <dgm:pt modelId="{D4D79C12-8ED1-4B2A-A6EB-A991B899B810}" type="sibTrans" cxnId="{3F5240AD-FB15-49CA-ACA7-A41F233D6B82}">
      <dgm:prSet/>
      <dgm:spPr/>
      <dgm:t>
        <a:bodyPr/>
        <a:lstStyle/>
        <a:p>
          <a:endParaRPr lang="ru-RU"/>
        </a:p>
      </dgm:t>
    </dgm:pt>
    <dgm:pt modelId="{2C2CB3BE-2B99-4A85-95BB-34388EDE34B4}">
      <dgm:prSet phldrT="[Текст]"/>
      <dgm:spPr/>
      <dgm:t>
        <a:bodyPr/>
        <a:lstStyle/>
        <a:p>
          <a:r>
            <a:rPr lang="kk-KZ" dirty="0" smtClean="0"/>
            <a:t>11-сынып</a:t>
          </a:r>
          <a:endParaRPr lang="ru-RU" dirty="0"/>
        </a:p>
      </dgm:t>
    </dgm:pt>
    <dgm:pt modelId="{55609A7E-711B-439B-976A-F11B5775CE36}" type="parTrans" cxnId="{161F0C9E-61A9-4A0B-8EBC-C014AE0D0146}">
      <dgm:prSet/>
      <dgm:spPr/>
      <dgm:t>
        <a:bodyPr/>
        <a:lstStyle/>
        <a:p>
          <a:endParaRPr lang="ru-RU"/>
        </a:p>
      </dgm:t>
    </dgm:pt>
    <dgm:pt modelId="{DE914531-3B83-4562-99EA-E45DB8891140}" type="sibTrans" cxnId="{161F0C9E-61A9-4A0B-8EBC-C014AE0D0146}">
      <dgm:prSet/>
      <dgm:spPr/>
      <dgm:t>
        <a:bodyPr/>
        <a:lstStyle/>
        <a:p>
          <a:endParaRPr lang="ru-RU"/>
        </a:p>
      </dgm:t>
    </dgm:pt>
    <dgm:pt modelId="{54F38162-8949-4FF7-87E0-5727FE029502}">
      <dgm:prSet/>
      <dgm:spPr/>
      <dgm:t>
        <a:bodyPr/>
        <a:lstStyle/>
        <a:p>
          <a:r>
            <a:rPr lang="kk-KZ" dirty="0" smtClean="0"/>
            <a:t>    2 оқушы</a:t>
          </a:r>
          <a:endParaRPr lang="ru-RU" dirty="0"/>
        </a:p>
      </dgm:t>
    </dgm:pt>
    <dgm:pt modelId="{14656F72-A6DA-439B-9975-979259E88182}" type="parTrans" cxnId="{767C84C2-EC55-401C-8E5B-8007CC5C0859}">
      <dgm:prSet/>
      <dgm:spPr/>
      <dgm:t>
        <a:bodyPr/>
        <a:lstStyle/>
        <a:p>
          <a:endParaRPr lang="ru-RU"/>
        </a:p>
      </dgm:t>
    </dgm:pt>
    <dgm:pt modelId="{E7223F59-CDE7-4B6C-83EB-C3DCA021C7A5}" type="sibTrans" cxnId="{767C84C2-EC55-401C-8E5B-8007CC5C0859}">
      <dgm:prSet/>
      <dgm:spPr/>
      <dgm:t>
        <a:bodyPr/>
        <a:lstStyle/>
        <a:p>
          <a:endParaRPr lang="ru-RU"/>
        </a:p>
      </dgm:t>
    </dgm:pt>
    <dgm:pt modelId="{56746D9B-DC33-4553-94C6-B4328AC11389}" type="pres">
      <dgm:prSet presAssocID="{E942D704-8B64-4DF5-91DD-6870B86ADDB5}" presName="list" presStyleCnt="0">
        <dgm:presLayoutVars>
          <dgm:dir/>
          <dgm:animLvl val="lvl"/>
        </dgm:presLayoutVars>
      </dgm:prSet>
      <dgm:spPr/>
    </dgm:pt>
    <dgm:pt modelId="{1665B6F0-447C-4EA2-8C6F-F9889C87BC2E}" type="pres">
      <dgm:prSet presAssocID="{7D0EEC17-5FD0-4AEC-9BD5-0D03A5B2A48E}" presName="posSpace" presStyleCnt="0"/>
      <dgm:spPr/>
    </dgm:pt>
    <dgm:pt modelId="{6EAA3791-3ACE-4B19-B5D5-B8B6EC537CD7}" type="pres">
      <dgm:prSet presAssocID="{7D0EEC17-5FD0-4AEC-9BD5-0D03A5B2A48E}" presName="vertFlow" presStyleCnt="0"/>
      <dgm:spPr/>
    </dgm:pt>
    <dgm:pt modelId="{36A2F5D6-1BF3-4025-9F4E-CBB9B6CAF9F8}" type="pres">
      <dgm:prSet presAssocID="{7D0EEC17-5FD0-4AEC-9BD5-0D03A5B2A48E}" presName="topSpace" presStyleCnt="0"/>
      <dgm:spPr/>
    </dgm:pt>
    <dgm:pt modelId="{73B89315-AF53-4E63-A26C-5D55D220BDBD}" type="pres">
      <dgm:prSet presAssocID="{7D0EEC17-5FD0-4AEC-9BD5-0D03A5B2A48E}" presName="firstComp" presStyleCnt="0"/>
      <dgm:spPr/>
    </dgm:pt>
    <dgm:pt modelId="{A8240CD1-F3AC-44F6-8DB0-1499757599D0}" type="pres">
      <dgm:prSet presAssocID="{7D0EEC17-5FD0-4AEC-9BD5-0D03A5B2A48E}" presName="firstChild" presStyleLbl="bgAccFollowNode1" presStyleIdx="0" presStyleCnt="2" custScaleY="52801" custLinFactNeighborX="-238" custLinFactNeighborY="7495"/>
      <dgm:spPr/>
      <dgm:t>
        <a:bodyPr/>
        <a:lstStyle/>
        <a:p>
          <a:endParaRPr lang="ru-RU"/>
        </a:p>
      </dgm:t>
    </dgm:pt>
    <dgm:pt modelId="{B7C38E00-791E-42B6-9CE0-482A6B63F614}" type="pres">
      <dgm:prSet presAssocID="{7D0EEC17-5FD0-4AEC-9BD5-0D03A5B2A48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907AA-EF00-4BE1-96BA-4C924F062C8A}" type="pres">
      <dgm:prSet presAssocID="{7D0EEC17-5FD0-4AEC-9BD5-0D03A5B2A48E}" presName="negSpace" presStyleCnt="0"/>
      <dgm:spPr/>
    </dgm:pt>
    <dgm:pt modelId="{DE3EFAF9-EBE1-4E26-B4E1-7B9D9585EBB2}" type="pres">
      <dgm:prSet presAssocID="{7D0EEC17-5FD0-4AEC-9BD5-0D03A5B2A48E}" presName="circle" presStyleLbl="node1" presStyleIdx="0" presStyleCnt="2" custScaleX="148981" custScaleY="72765"/>
      <dgm:spPr/>
      <dgm:t>
        <a:bodyPr/>
        <a:lstStyle/>
        <a:p>
          <a:endParaRPr lang="ru-RU"/>
        </a:p>
      </dgm:t>
    </dgm:pt>
    <dgm:pt modelId="{3E8853DE-C3A6-4884-8AAA-03C02056D515}" type="pres">
      <dgm:prSet presAssocID="{429C15F9-427C-40C3-B551-8DB5430DF10D}" presName="transSpace" presStyleCnt="0"/>
      <dgm:spPr/>
    </dgm:pt>
    <dgm:pt modelId="{7F60F878-FBB9-4D4A-8AE5-C31902814436}" type="pres">
      <dgm:prSet presAssocID="{2C2CB3BE-2B99-4A85-95BB-34388EDE34B4}" presName="posSpace" presStyleCnt="0"/>
      <dgm:spPr/>
    </dgm:pt>
    <dgm:pt modelId="{E58050B1-B339-437D-8386-86A84AFA17DD}" type="pres">
      <dgm:prSet presAssocID="{2C2CB3BE-2B99-4A85-95BB-34388EDE34B4}" presName="vertFlow" presStyleCnt="0"/>
      <dgm:spPr/>
    </dgm:pt>
    <dgm:pt modelId="{61E112F8-43D5-4CDB-BCAB-5D1F4303892F}" type="pres">
      <dgm:prSet presAssocID="{2C2CB3BE-2B99-4A85-95BB-34388EDE34B4}" presName="topSpace" presStyleCnt="0"/>
      <dgm:spPr/>
    </dgm:pt>
    <dgm:pt modelId="{A7C8DAA0-3322-4995-A6EA-50A178EB4036}" type="pres">
      <dgm:prSet presAssocID="{2C2CB3BE-2B99-4A85-95BB-34388EDE34B4}" presName="firstComp" presStyleCnt="0"/>
      <dgm:spPr/>
    </dgm:pt>
    <dgm:pt modelId="{2CA022B1-ECCC-482B-A1B0-00241C8AA15F}" type="pres">
      <dgm:prSet presAssocID="{2C2CB3BE-2B99-4A85-95BB-34388EDE34B4}" presName="firstChild" presStyleLbl="bgAccFollowNode1" presStyleIdx="1" presStyleCnt="2" custScaleY="51373" custLinFactNeighborX="4471" custLinFactNeighborY="7024"/>
      <dgm:spPr/>
      <dgm:t>
        <a:bodyPr/>
        <a:lstStyle/>
        <a:p>
          <a:endParaRPr lang="ru-RU"/>
        </a:p>
      </dgm:t>
    </dgm:pt>
    <dgm:pt modelId="{4099CFD3-E684-485C-B980-FFF008371A5B}" type="pres">
      <dgm:prSet presAssocID="{2C2CB3BE-2B99-4A85-95BB-34388EDE34B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65DB0-1191-4A60-B4DF-419CC40AF96F}" type="pres">
      <dgm:prSet presAssocID="{2C2CB3BE-2B99-4A85-95BB-34388EDE34B4}" presName="negSpace" presStyleCnt="0"/>
      <dgm:spPr/>
    </dgm:pt>
    <dgm:pt modelId="{D007DFE2-8889-4402-B5D3-9A96C66505C4}" type="pres">
      <dgm:prSet presAssocID="{2C2CB3BE-2B99-4A85-95BB-34388EDE34B4}" presName="circle" presStyleLbl="node1" presStyleIdx="1" presStyleCnt="2" custScaleX="148981" custScaleY="72765"/>
      <dgm:spPr/>
      <dgm:t>
        <a:bodyPr/>
        <a:lstStyle/>
        <a:p>
          <a:endParaRPr lang="ru-RU"/>
        </a:p>
      </dgm:t>
    </dgm:pt>
  </dgm:ptLst>
  <dgm:cxnLst>
    <dgm:cxn modelId="{FA6B94C4-D444-4C81-BD34-BDD320999518}" type="presOf" srcId="{E942D704-8B64-4DF5-91DD-6870B86ADDB5}" destId="{56746D9B-DC33-4553-94C6-B4328AC11389}" srcOrd="0" destOrd="0" presId="urn:microsoft.com/office/officeart/2005/8/layout/hList9"/>
    <dgm:cxn modelId="{852CA344-FFFE-4083-A2A7-63D69022A30F}" type="presOf" srcId="{7D0EEC17-5FD0-4AEC-9BD5-0D03A5B2A48E}" destId="{DE3EFAF9-EBE1-4E26-B4E1-7B9D9585EBB2}" srcOrd="0" destOrd="0" presId="urn:microsoft.com/office/officeart/2005/8/layout/hList9"/>
    <dgm:cxn modelId="{EBA56DFD-38EC-44F9-BF90-ED4E6BC1A148}" srcId="{E942D704-8B64-4DF5-91DD-6870B86ADDB5}" destId="{7D0EEC17-5FD0-4AEC-9BD5-0D03A5B2A48E}" srcOrd="0" destOrd="0" parTransId="{631D3B76-CDA0-411C-A405-C2DC4AD59927}" sibTransId="{429C15F9-427C-40C3-B551-8DB5430DF10D}"/>
    <dgm:cxn modelId="{7D817439-9A0F-4F08-ABA3-EDB0031FE7D5}" type="presOf" srcId="{54F38162-8949-4FF7-87E0-5727FE029502}" destId="{4099CFD3-E684-485C-B980-FFF008371A5B}" srcOrd="1" destOrd="0" presId="urn:microsoft.com/office/officeart/2005/8/layout/hList9"/>
    <dgm:cxn modelId="{D7C95A60-BFE9-4B25-A705-73073F0A61F7}" type="presOf" srcId="{54F38162-8949-4FF7-87E0-5727FE029502}" destId="{2CA022B1-ECCC-482B-A1B0-00241C8AA15F}" srcOrd="0" destOrd="0" presId="urn:microsoft.com/office/officeart/2005/8/layout/hList9"/>
    <dgm:cxn modelId="{8D99129D-8F13-473C-BDFC-B9AB2A63F3B5}" type="presOf" srcId="{51B91543-823B-4508-AF71-CADC9BF864BE}" destId="{A8240CD1-F3AC-44F6-8DB0-1499757599D0}" srcOrd="0" destOrd="0" presId="urn:microsoft.com/office/officeart/2005/8/layout/hList9"/>
    <dgm:cxn modelId="{ADF846E0-89CA-4112-9FE0-EF521449D8F3}" type="presOf" srcId="{51B91543-823B-4508-AF71-CADC9BF864BE}" destId="{B7C38E00-791E-42B6-9CE0-482A6B63F614}" srcOrd="1" destOrd="0" presId="urn:microsoft.com/office/officeart/2005/8/layout/hList9"/>
    <dgm:cxn modelId="{161F0C9E-61A9-4A0B-8EBC-C014AE0D0146}" srcId="{E942D704-8B64-4DF5-91DD-6870B86ADDB5}" destId="{2C2CB3BE-2B99-4A85-95BB-34388EDE34B4}" srcOrd="1" destOrd="0" parTransId="{55609A7E-711B-439B-976A-F11B5775CE36}" sibTransId="{DE914531-3B83-4562-99EA-E45DB8891140}"/>
    <dgm:cxn modelId="{767C84C2-EC55-401C-8E5B-8007CC5C0859}" srcId="{2C2CB3BE-2B99-4A85-95BB-34388EDE34B4}" destId="{54F38162-8949-4FF7-87E0-5727FE029502}" srcOrd="0" destOrd="0" parTransId="{14656F72-A6DA-439B-9975-979259E88182}" sibTransId="{E7223F59-CDE7-4B6C-83EB-C3DCA021C7A5}"/>
    <dgm:cxn modelId="{3F5240AD-FB15-49CA-ACA7-A41F233D6B82}" srcId="{7D0EEC17-5FD0-4AEC-9BD5-0D03A5B2A48E}" destId="{51B91543-823B-4508-AF71-CADC9BF864BE}" srcOrd="0" destOrd="0" parTransId="{D970DA50-2EEC-4DD5-AE60-FF367D237B81}" sibTransId="{D4D79C12-8ED1-4B2A-A6EB-A991B899B810}"/>
    <dgm:cxn modelId="{92838633-1D02-4AFA-A844-6C2CD79A822C}" type="presOf" srcId="{2C2CB3BE-2B99-4A85-95BB-34388EDE34B4}" destId="{D007DFE2-8889-4402-B5D3-9A96C66505C4}" srcOrd="0" destOrd="0" presId="urn:microsoft.com/office/officeart/2005/8/layout/hList9"/>
    <dgm:cxn modelId="{D93A6527-68C0-46A8-A7E2-0ED24F5E0B58}" type="presParOf" srcId="{56746D9B-DC33-4553-94C6-B4328AC11389}" destId="{1665B6F0-447C-4EA2-8C6F-F9889C87BC2E}" srcOrd="0" destOrd="0" presId="urn:microsoft.com/office/officeart/2005/8/layout/hList9"/>
    <dgm:cxn modelId="{19877F08-C9A1-4586-90C4-644CDB418229}" type="presParOf" srcId="{56746D9B-DC33-4553-94C6-B4328AC11389}" destId="{6EAA3791-3ACE-4B19-B5D5-B8B6EC537CD7}" srcOrd="1" destOrd="0" presId="urn:microsoft.com/office/officeart/2005/8/layout/hList9"/>
    <dgm:cxn modelId="{A6AB776A-1716-4FE2-BC38-FEFA95736AFC}" type="presParOf" srcId="{6EAA3791-3ACE-4B19-B5D5-B8B6EC537CD7}" destId="{36A2F5D6-1BF3-4025-9F4E-CBB9B6CAF9F8}" srcOrd="0" destOrd="0" presId="urn:microsoft.com/office/officeart/2005/8/layout/hList9"/>
    <dgm:cxn modelId="{EC079525-4C92-42BA-80B7-BC52D53277B2}" type="presParOf" srcId="{6EAA3791-3ACE-4B19-B5D5-B8B6EC537CD7}" destId="{73B89315-AF53-4E63-A26C-5D55D220BDBD}" srcOrd="1" destOrd="0" presId="urn:microsoft.com/office/officeart/2005/8/layout/hList9"/>
    <dgm:cxn modelId="{338E09AE-6916-41F2-A7C0-A2FFBB382C55}" type="presParOf" srcId="{73B89315-AF53-4E63-A26C-5D55D220BDBD}" destId="{A8240CD1-F3AC-44F6-8DB0-1499757599D0}" srcOrd="0" destOrd="0" presId="urn:microsoft.com/office/officeart/2005/8/layout/hList9"/>
    <dgm:cxn modelId="{0A0DAC44-E865-4984-9317-C2E24B9FA557}" type="presParOf" srcId="{73B89315-AF53-4E63-A26C-5D55D220BDBD}" destId="{B7C38E00-791E-42B6-9CE0-482A6B63F614}" srcOrd="1" destOrd="0" presId="urn:microsoft.com/office/officeart/2005/8/layout/hList9"/>
    <dgm:cxn modelId="{46855825-9222-4850-8AB9-31141F0346CD}" type="presParOf" srcId="{56746D9B-DC33-4553-94C6-B4328AC11389}" destId="{432907AA-EF00-4BE1-96BA-4C924F062C8A}" srcOrd="2" destOrd="0" presId="urn:microsoft.com/office/officeart/2005/8/layout/hList9"/>
    <dgm:cxn modelId="{8705DA73-0094-4C44-B43D-16B01450A6BF}" type="presParOf" srcId="{56746D9B-DC33-4553-94C6-B4328AC11389}" destId="{DE3EFAF9-EBE1-4E26-B4E1-7B9D9585EBB2}" srcOrd="3" destOrd="0" presId="urn:microsoft.com/office/officeart/2005/8/layout/hList9"/>
    <dgm:cxn modelId="{82572CAE-79EF-4F27-9928-0C3BD5B15F3A}" type="presParOf" srcId="{56746D9B-DC33-4553-94C6-B4328AC11389}" destId="{3E8853DE-C3A6-4884-8AAA-03C02056D515}" srcOrd="4" destOrd="0" presId="urn:microsoft.com/office/officeart/2005/8/layout/hList9"/>
    <dgm:cxn modelId="{9A4760C5-102A-4F0A-95FF-DC9118D148C7}" type="presParOf" srcId="{56746D9B-DC33-4553-94C6-B4328AC11389}" destId="{7F60F878-FBB9-4D4A-8AE5-C31902814436}" srcOrd="5" destOrd="0" presId="urn:microsoft.com/office/officeart/2005/8/layout/hList9"/>
    <dgm:cxn modelId="{30A52DE2-AC3D-438B-874E-58EA8E600A40}" type="presParOf" srcId="{56746D9B-DC33-4553-94C6-B4328AC11389}" destId="{E58050B1-B339-437D-8386-86A84AFA17DD}" srcOrd="6" destOrd="0" presId="urn:microsoft.com/office/officeart/2005/8/layout/hList9"/>
    <dgm:cxn modelId="{ADB73144-1A42-4CCB-B30B-7517C115522D}" type="presParOf" srcId="{E58050B1-B339-437D-8386-86A84AFA17DD}" destId="{61E112F8-43D5-4CDB-BCAB-5D1F4303892F}" srcOrd="0" destOrd="0" presId="urn:microsoft.com/office/officeart/2005/8/layout/hList9"/>
    <dgm:cxn modelId="{FF93CFFD-0C8F-4639-A628-9559D25F50D8}" type="presParOf" srcId="{E58050B1-B339-437D-8386-86A84AFA17DD}" destId="{A7C8DAA0-3322-4995-A6EA-50A178EB4036}" srcOrd="1" destOrd="0" presId="urn:microsoft.com/office/officeart/2005/8/layout/hList9"/>
    <dgm:cxn modelId="{BFF039CC-FCDF-4D39-884D-753EC03D4F32}" type="presParOf" srcId="{A7C8DAA0-3322-4995-A6EA-50A178EB4036}" destId="{2CA022B1-ECCC-482B-A1B0-00241C8AA15F}" srcOrd="0" destOrd="0" presId="urn:microsoft.com/office/officeart/2005/8/layout/hList9"/>
    <dgm:cxn modelId="{58D44BFE-F6C1-49FA-9DD5-95A9A40AA26D}" type="presParOf" srcId="{A7C8DAA0-3322-4995-A6EA-50A178EB4036}" destId="{4099CFD3-E684-485C-B980-FFF008371A5B}" srcOrd="1" destOrd="0" presId="urn:microsoft.com/office/officeart/2005/8/layout/hList9"/>
    <dgm:cxn modelId="{A2C62038-DFCC-4325-BD6A-CD6AE53F560E}" type="presParOf" srcId="{56746D9B-DC33-4553-94C6-B4328AC11389}" destId="{1AA65DB0-1191-4A60-B4DF-419CC40AF96F}" srcOrd="7" destOrd="0" presId="urn:microsoft.com/office/officeart/2005/8/layout/hList9"/>
    <dgm:cxn modelId="{3086D1E8-7137-4345-91C7-BE05940497B2}" type="presParOf" srcId="{56746D9B-DC33-4553-94C6-B4328AC11389}" destId="{D007DFE2-8889-4402-B5D3-9A96C66505C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E15FAD-1F32-4178-A9D8-AEC6E77ADA5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B5E266-7A95-42F9-A1CD-E8230E492A4F}">
      <dgm:prSet phldrT="[Текст]"/>
      <dgm:spPr/>
      <dgm:t>
        <a:bodyPr/>
        <a:lstStyle/>
        <a:p>
          <a:r>
            <a:rPr lang="kk-KZ" dirty="0" smtClean="0"/>
            <a:t>1-сынып</a:t>
          </a:r>
          <a:endParaRPr lang="ru-RU" dirty="0"/>
        </a:p>
      </dgm:t>
    </dgm:pt>
    <dgm:pt modelId="{C64E7B03-CFD6-4849-AF68-EAC60934219F}" type="parTrans" cxnId="{D62CB4FE-16E0-4A0D-9246-3575F7C08885}">
      <dgm:prSet/>
      <dgm:spPr/>
      <dgm:t>
        <a:bodyPr/>
        <a:lstStyle/>
        <a:p>
          <a:endParaRPr lang="ru-RU"/>
        </a:p>
      </dgm:t>
    </dgm:pt>
    <dgm:pt modelId="{D1DFF5B6-3746-44FF-AA8F-D199B51C6F0D}" type="sibTrans" cxnId="{D62CB4FE-16E0-4A0D-9246-3575F7C08885}">
      <dgm:prSet/>
      <dgm:spPr/>
      <dgm:t>
        <a:bodyPr/>
        <a:lstStyle/>
        <a:p>
          <a:endParaRPr lang="ru-RU"/>
        </a:p>
      </dgm:t>
    </dgm:pt>
    <dgm:pt modelId="{A2BD1631-219E-45FC-8222-58EBCCE6E9AD}">
      <dgm:prSet phldrT="[Текст]" custT="1"/>
      <dgm:spPr/>
      <dgm:t>
        <a:bodyPr/>
        <a:lstStyle/>
        <a:p>
          <a:r>
            <a:rPr lang="kk-KZ" sz="4000" dirty="0" smtClean="0"/>
            <a:t>-</a:t>
          </a:r>
          <a:endParaRPr lang="ru-RU" sz="4000" dirty="0"/>
        </a:p>
      </dgm:t>
    </dgm:pt>
    <dgm:pt modelId="{774AC95E-45AC-4DDD-8063-41D930E8FF6D}" type="parTrans" cxnId="{A676DC7D-0BA0-46E5-B9E2-8811B89082BD}">
      <dgm:prSet/>
      <dgm:spPr/>
      <dgm:t>
        <a:bodyPr/>
        <a:lstStyle/>
        <a:p>
          <a:endParaRPr lang="ru-RU"/>
        </a:p>
      </dgm:t>
    </dgm:pt>
    <dgm:pt modelId="{4F85EFE2-EC55-4DCB-9934-9C8F85B041A7}" type="sibTrans" cxnId="{A676DC7D-0BA0-46E5-B9E2-8811B89082BD}">
      <dgm:prSet/>
      <dgm:spPr/>
      <dgm:t>
        <a:bodyPr/>
        <a:lstStyle/>
        <a:p>
          <a:endParaRPr lang="ru-RU"/>
        </a:p>
      </dgm:t>
    </dgm:pt>
    <dgm:pt modelId="{5A0B7A06-C18F-47E7-B188-FE3E36985F65}">
      <dgm:prSet phldrT="[Текст]"/>
      <dgm:spPr/>
      <dgm:t>
        <a:bodyPr/>
        <a:lstStyle/>
        <a:p>
          <a:r>
            <a:rPr lang="kk-KZ" smtClean="0"/>
            <a:t>2-сынып</a:t>
          </a:r>
          <a:endParaRPr lang="ru-RU" dirty="0"/>
        </a:p>
      </dgm:t>
    </dgm:pt>
    <dgm:pt modelId="{D9571671-D952-4CE5-B6C0-670E617C396A}" type="parTrans" cxnId="{6D88D3A2-FAA4-47C1-8D0F-3644F810DC41}">
      <dgm:prSet/>
      <dgm:spPr/>
      <dgm:t>
        <a:bodyPr/>
        <a:lstStyle/>
        <a:p>
          <a:endParaRPr lang="ru-RU"/>
        </a:p>
      </dgm:t>
    </dgm:pt>
    <dgm:pt modelId="{219A42FA-1C38-4AB7-9E6C-D99B829DFA78}" type="sibTrans" cxnId="{6D88D3A2-FAA4-47C1-8D0F-3644F810DC41}">
      <dgm:prSet/>
      <dgm:spPr/>
      <dgm:t>
        <a:bodyPr/>
        <a:lstStyle/>
        <a:p>
          <a:endParaRPr lang="ru-RU"/>
        </a:p>
      </dgm:t>
    </dgm:pt>
    <dgm:pt modelId="{C70DA2B0-2E0E-4F57-B4C0-2152E48814A6}">
      <dgm:prSet phldrT="[Текст]"/>
      <dgm:spPr/>
      <dgm:t>
        <a:bodyPr/>
        <a:lstStyle/>
        <a:p>
          <a:r>
            <a:rPr lang="kk-KZ" smtClean="0"/>
            <a:t>5 оқушы</a:t>
          </a:r>
          <a:endParaRPr lang="ru-RU" dirty="0"/>
        </a:p>
      </dgm:t>
    </dgm:pt>
    <dgm:pt modelId="{B37D0E05-732C-49C9-A3AA-DC601E739674}" type="parTrans" cxnId="{698CEC65-237E-4538-93E8-510CFF33F9B8}">
      <dgm:prSet/>
      <dgm:spPr/>
      <dgm:t>
        <a:bodyPr/>
        <a:lstStyle/>
        <a:p>
          <a:endParaRPr lang="ru-RU"/>
        </a:p>
      </dgm:t>
    </dgm:pt>
    <dgm:pt modelId="{8130109A-EF0A-42B6-A203-D5CF94216242}" type="sibTrans" cxnId="{698CEC65-237E-4538-93E8-510CFF33F9B8}">
      <dgm:prSet/>
      <dgm:spPr/>
      <dgm:t>
        <a:bodyPr/>
        <a:lstStyle/>
        <a:p>
          <a:endParaRPr lang="ru-RU"/>
        </a:p>
      </dgm:t>
    </dgm:pt>
    <dgm:pt modelId="{BFFECB43-335C-4288-BE45-125748061EE4}" type="pres">
      <dgm:prSet presAssocID="{B0E15FAD-1F32-4178-A9D8-AEC6E77ADA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C281D-F633-44FC-A22E-739E6F8D4361}" type="pres">
      <dgm:prSet presAssocID="{08B5E266-7A95-42F9-A1CD-E8230E492A4F}" presName="root" presStyleCnt="0"/>
      <dgm:spPr/>
    </dgm:pt>
    <dgm:pt modelId="{B11A4EB1-E6F5-4271-9B4B-A5B94A7C7932}" type="pres">
      <dgm:prSet presAssocID="{08B5E266-7A95-42F9-A1CD-E8230E492A4F}" presName="rootComposite" presStyleCnt="0"/>
      <dgm:spPr/>
    </dgm:pt>
    <dgm:pt modelId="{0F898F91-45BE-4BA2-B39A-432AF3AC4778}" type="pres">
      <dgm:prSet presAssocID="{08B5E266-7A95-42F9-A1CD-E8230E492A4F}" presName="rootText" presStyleLbl="node1" presStyleIdx="0" presStyleCnt="2"/>
      <dgm:spPr/>
    </dgm:pt>
    <dgm:pt modelId="{C7298C5A-7A4B-4026-A248-7BE69D376078}" type="pres">
      <dgm:prSet presAssocID="{08B5E266-7A95-42F9-A1CD-E8230E492A4F}" presName="rootConnector" presStyleLbl="node1" presStyleIdx="0" presStyleCnt="2"/>
      <dgm:spPr/>
    </dgm:pt>
    <dgm:pt modelId="{41D01922-4893-4310-87C8-7E4C0C4DFA86}" type="pres">
      <dgm:prSet presAssocID="{08B5E266-7A95-42F9-A1CD-E8230E492A4F}" presName="childShape" presStyleCnt="0"/>
      <dgm:spPr/>
    </dgm:pt>
    <dgm:pt modelId="{53900075-709A-4CCF-AD70-3BAC8959840B}" type="pres">
      <dgm:prSet presAssocID="{774AC95E-45AC-4DDD-8063-41D930E8FF6D}" presName="Name13" presStyleLbl="parChTrans1D2" presStyleIdx="0" presStyleCnt="2"/>
      <dgm:spPr/>
    </dgm:pt>
    <dgm:pt modelId="{A5180E89-6A9B-4047-8409-EAB30891095D}" type="pres">
      <dgm:prSet presAssocID="{A2BD1631-219E-45FC-8222-58EBCCE6E9AD}" presName="childText" presStyleLbl="bgAcc1" presStyleIdx="0" presStyleCnt="2">
        <dgm:presLayoutVars>
          <dgm:bulletEnabled val="1"/>
        </dgm:presLayoutVars>
      </dgm:prSet>
      <dgm:spPr/>
    </dgm:pt>
    <dgm:pt modelId="{7D6E3D75-D5FC-4EFF-AD1D-12A32853585D}" type="pres">
      <dgm:prSet presAssocID="{5A0B7A06-C18F-47E7-B188-FE3E36985F65}" presName="root" presStyleCnt="0"/>
      <dgm:spPr/>
    </dgm:pt>
    <dgm:pt modelId="{9BD2C784-1ECE-42FE-9AFD-17D149A7D9B0}" type="pres">
      <dgm:prSet presAssocID="{5A0B7A06-C18F-47E7-B188-FE3E36985F65}" presName="rootComposite" presStyleCnt="0"/>
      <dgm:spPr/>
    </dgm:pt>
    <dgm:pt modelId="{202615FF-2925-4393-A64B-0765BE90BB61}" type="pres">
      <dgm:prSet presAssocID="{5A0B7A06-C18F-47E7-B188-FE3E36985F65}" presName="rootText" presStyleLbl="node1" presStyleIdx="1" presStyleCnt="2"/>
      <dgm:spPr/>
      <dgm:t>
        <a:bodyPr/>
        <a:lstStyle/>
        <a:p>
          <a:endParaRPr lang="ru-RU"/>
        </a:p>
      </dgm:t>
    </dgm:pt>
    <dgm:pt modelId="{FE51AC9C-3E64-498A-A893-398C565A292A}" type="pres">
      <dgm:prSet presAssocID="{5A0B7A06-C18F-47E7-B188-FE3E36985F65}" presName="rootConnector" presStyleLbl="node1" presStyleIdx="1" presStyleCnt="2"/>
      <dgm:spPr/>
    </dgm:pt>
    <dgm:pt modelId="{E9A2AF89-FB33-40E4-9622-9CEC2C9DEC50}" type="pres">
      <dgm:prSet presAssocID="{5A0B7A06-C18F-47E7-B188-FE3E36985F65}" presName="childShape" presStyleCnt="0"/>
      <dgm:spPr/>
    </dgm:pt>
    <dgm:pt modelId="{066CB28E-1D22-4AF2-858C-52A8C03810F6}" type="pres">
      <dgm:prSet presAssocID="{B37D0E05-732C-49C9-A3AA-DC601E739674}" presName="Name13" presStyleLbl="parChTrans1D2" presStyleIdx="1" presStyleCnt="2"/>
      <dgm:spPr/>
    </dgm:pt>
    <dgm:pt modelId="{D0939F89-E3D8-4175-956D-66039CD9CC4A}" type="pres">
      <dgm:prSet presAssocID="{C70DA2B0-2E0E-4F57-B4C0-2152E48814A6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A56490E1-38CF-4334-8273-34A63AB259B3}" type="presOf" srcId="{A2BD1631-219E-45FC-8222-58EBCCE6E9AD}" destId="{A5180E89-6A9B-4047-8409-EAB30891095D}" srcOrd="0" destOrd="0" presId="urn:microsoft.com/office/officeart/2005/8/layout/hierarchy3"/>
    <dgm:cxn modelId="{A676DC7D-0BA0-46E5-B9E2-8811B89082BD}" srcId="{08B5E266-7A95-42F9-A1CD-E8230E492A4F}" destId="{A2BD1631-219E-45FC-8222-58EBCCE6E9AD}" srcOrd="0" destOrd="0" parTransId="{774AC95E-45AC-4DDD-8063-41D930E8FF6D}" sibTransId="{4F85EFE2-EC55-4DCB-9934-9C8F85B041A7}"/>
    <dgm:cxn modelId="{48F72FF5-88EA-4E98-8554-E16D96D84B96}" type="presOf" srcId="{B0E15FAD-1F32-4178-A9D8-AEC6E77ADA53}" destId="{BFFECB43-335C-4288-BE45-125748061EE4}" srcOrd="0" destOrd="0" presId="urn:microsoft.com/office/officeart/2005/8/layout/hierarchy3"/>
    <dgm:cxn modelId="{5BCCE91E-82BA-41A9-B50F-3303FC08A10F}" type="presOf" srcId="{08B5E266-7A95-42F9-A1CD-E8230E492A4F}" destId="{0F898F91-45BE-4BA2-B39A-432AF3AC4778}" srcOrd="0" destOrd="0" presId="urn:microsoft.com/office/officeart/2005/8/layout/hierarchy3"/>
    <dgm:cxn modelId="{5E980AC7-65D6-439D-8672-006466D1A59A}" type="presOf" srcId="{08B5E266-7A95-42F9-A1CD-E8230E492A4F}" destId="{C7298C5A-7A4B-4026-A248-7BE69D376078}" srcOrd="1" destOrd="0" presId="urn:microsoft.com/office/officeart/2005/8/layout/hierarchy3"/>
    <dgm:cxn modelId="{4DB3BD47-2972-419A-8B49-31CC05DEF6A0}" type="presOf" srcId="{B37D0E05-732C-49C9-A3AA-DC601E739674}" destId="{066CB28E-1D22-4AF2-858C-52A8C03810F6}" srcOrd="0" destOrd="0" presId="urn:microsoft.com/office/officeart/2005/8/layout/hierarchy3"/>
    <dgm:cxn modelId="{698CEC65-237E-4538-93E8-510CFF33F9B8}" srcId="{5A0B7A06-C18F-47E7-B188-FE3E36985F65}" destId="{C70DA2B0-2E0E-4F57-B4C0-2152E48814A6}" srcOrd="0" destOrd="0" parTransId="{B37D0E05-732C-49C9-A3AA-DC601E739674}" sibTransId="{8130109A-EF0A-42B6-A203-D5CF94216242}"/>
    <dgm:cxn modelId="{70E02369-CE96-4CFF-A2D0-6BCB7D707F9E}" type="presOf" srcId="{5A0B7A06-C18F-47E7-B188-FE3E36985F65}" destId="{202615FF-2925-4393-A64B-0765BE90BB61}" srcOrd="0" destOrd="0" presId="urn:microsoft.com/office/officeart/2005/8/layout/hierarchy3"/>
    <dgm:cxn modelId="{6D88D3A2-FAA4-47C1-8D0F-3644F810DC41}" srcId="{B0E15FAD-1F32-4178-A9D8-AEC6E77ADA53}" destId="{5A0B7A06-C18F-47E7-B188-FE3E36985F65}" srcOrd="1" destOrd="0" parTransId="{D9571671-D952-4CE5-B6C0-670E617C396A}" sibTransId="{219A42FA-1C38-4AB7-9E6C-D99B829DFA78}"/>
    <dgm:cxn modelId="{8F2A6869-BCA6-4815-81B0-FF3F0CB3461E}" type="presOf" srcId="{774AC95E-45AC-4DDD-8063-41D930E8FF6D}" destId="{53900075-709A-4CCF-AD70-3BAC8959840B}" srcOrd="0" destOrd="0" presId="urn:microsoft.com/office/officeart/2005/8/layout/hierarchy3"/>
    <dgm:cxn modelId="{BBD5E4EE-18A4-47C3-B5A3-AC186E2B4A5E}" type="presOf" srcId="{C70DA2B0-2E0E-4F57-B4C0-2152E48814A6}" destId="{D0939F89-E3D8-4175-956D-66039CD9CC4A}" srcOrd="0" destOrd="0" presId="urn:microsoft.com/office/officeart/2005/8/layout/hierarchy3"/>
    <dgm:cxn modelId="{56903683-B45C-4113-AF5B-B5EE49BCD008}" type="presOf" srcId="{5A0B7A06-C18F-47E7-B188-FE3E36985F65}" destId="{FE51AC9C-3E64-498A-A893-398C565A292A}" srcOrd="1" destOrd="0" presId="urn:microsoft.com/office/officeart/2005/8/layout/hierarchy3"/>
    <dgm:cxn modelId="{D62CB4FE-16E0-4A0D-9246-3575F7C08885}" srcId="{B0E15FAD-1F32-4178-A9D8-AEC6E77ADA53}" destId="{08B5E266-7A95-42F9-A1CD-E8230E492A4F}" srcOrd="0" destOrd="0" parTransId="{C64E7B03-CFD6-4849-AF68-EAC60934219F}" sibTransId="{D1DFF5B6-3746-44FF-AA8F-D199B51C6F0D}"/>
    <dgm:cxn modelId="{15F94B67-24FA-4BA9-A0D4-FAC21324F132}" type="presParOf" srcId="{BFFECB43-335C-4288-BE45-125748061EE4}" destId="{9E8C281D-F633-44FC-A22E-739E6F8D4361}" srcOrd="0" destOrd="0" presId="urn:microsoft.com/office/officeart/2005/8/layout/hierarchy3"/>
    <dgm:cxn modelId="{2B5FAACA-69CF-4927-88B7-FECAA5DA9FD1}" type="presParOf" srcId="{9E8C281D-F633-44FC-A22E-739E6F8D4361}" destId="{B11A4EB1-E6F5-4271-9B4B-A5B94A7C7932}" srcOrd="0" destOrd="0" presId="urn:microsoft.com/office/officeart/2005/8/layout/hierarchy3"/>
    <dgm:cxn modelId="{D584B417-D12A-4E54-A827-710B6C5E029B}" type="presParOf" srcId="{B11A4EB1-E6F5-4271-9B4B-A5B94A7C7932}" destId="{0F898F91-45BE-4BA2-B39A-432AF3AC4778}" srcOrd="0" destOrd="0" presId="urn:microsoft.com/office/officeart/2005/8/layout/hierarchy3"/>
    <dgm:cxn modelId="{C35C5FCB-F7C7-4083-BAC6-763F7381D670}" type="presParOf" srcId="{B11A4EB1-E6F5-4271-9B4B-A5B94A7C7932}" destId="{C7298C5A-7A4B-4026-A248-7BE69D376078}" srcOrd="1" destOrd="0" presId="urn:microsoft.com/office/officeart/2005/8/layout/hierarchy3"/>
    <dgm:cxn modelId="{9AE18E56-64C5-4557-9FBB-4EFFD526A556}" type="presParOf" srcId="{9E8C281D-F633-44FC-A22E-739E6F8D4361}" destId="{41D01922-4893-4310-87C8-7E4C0C4DFA86}" srcOrd="1" destOrd="0" presId="urn:microsoft.com/office/officeart/2005/8/layout/hierarchy3"/>
    <dgm:cxn modelId="{AAC35EE7-3D3E-48CD-A66D-5B859ADB1132}" type="presParOf" srcId="{41D01922-4893-4310-87C8-7E4C0C4DFA86}" destId="{53900075-709A-4CCF-AD70-3BAC8959840B}" srcOrd="0" destOrd="0" presId="urn:microsoft.com/office/officeart/2005/8/layout/hierarchy3"/>
    <dgm:cxn modelId="{00E05CFC-7077-402D-8566-C6CDBDB0E3D7}" type="presParOf" srcId="{41D01922-4893-4310-87C8-7E4C0C4DFA86}" destId="{A5180E89-6A9B-4047-8409-EAB30891095D}" srcOrd="1" destOrd="0" presId="urn:microsoft.com/office/officeart/2005/8/layout/hierarchy3"/>
    <dgm:cxn modelId="{CBEB945D-1AD6-4266-98C2-1C7CC7A278FC}" type="presParOf" srcId="{BFFECB43-335C-4288-BE45-125748061EE4}" destId="{7D6E3D75-D5FC-4EFF-AD1D-12A32853585D}" srcOrd="1" destOrd="0" presId="urn:microsoft.com/office/officeart/2005/8/layout/hierarchy3"/>
    <dgm:cxn modelId="{3E1CF881-A9FA-4949-8AC5-4DDB1247B184}" type="presParOf" srcId="{7D6E3D75-D5FC-4EFF-AD1D-12A32853585D}" destId="{9BD2C784-1ECE-42FE-9AFD-17D149A7D9B0}" srcOrd="0" destOrd="0" presId="urn:microsoft.com/office/officeart/2005/8/layout/hierarchy3"/>
    <dgm:cxn modelId="{00526DE7-8D96-4F03-A294-0A94B41D99B3}" type="presParOf" srcId="{9BD2C784-1ECE-42FE-9AFD-17D149A7D9B0}" destId="{202615FF-2925-4393-A64B-0765BE90BB61}" srcOrd="0" destOrd="0" presId="urn:microsoft.com/office/officeart/2005/8/layout/hierarchy3"/>
    <dgm:cxn modelId="{C21AD3C5-2F6A-4C77-90F2-CE3B01BFB300}" type="presParOf" srcId="{9BD2C784-1ECE-42FE-9AFD-17D149A7D9B0}" destId="{FE51AC9C-3E64-498A-A893-398C565A292A}" srcOrd="1" destOrd="0" presId="urn:microsoft.com/office/officeart/2005/8/layout/hierarchy3"/>
    <dgm:cxn modelId="{0537505B-84A0-4CAE-9B47-75C140AEBEA4}" type="presParOf" srcId="{7D6E3D75-D5FC-4EFF-AD1D-12A32853585D}" destId="{E9A2AF89-FB33-40E4-9622-9CEC2C9DEC50}" srcOrd="1" destOrd="0" presId="urn:microsoft.com/office/officeart/2005/8/layout/hierarchy3"/>
    <dgm:cxn modelId="{56906F2B-9239-479A-9E61-68AC04BA56FA}" type="presParOf" srcId="{E9A2AF89-FB33-40E4-9622-9CEC2C9DEC50}" destId="{066CB28E-1D22-4AF2-858C-52A8C03810F6}" srcOrd="0" destOrd="0" presId="urn:microsoft.com/office/officeart/2005/8/layout/hierarchy3"/>
    <dgm:cxn modelId="{2A30BE20-17D8-4B3E-A629-6754493737DE}" type="presParOf" srcId="{E9A2AF89-FB33-40E4-9622-9CEC2C9DEC50}" destId="{D0939F89-E3D8-4175-956D-66039CD9CC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0E15FAD-1F32-4178-A9D8-AEC6E77ADA5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B5E266-7A95-42F9-A1CD-E8230E492A4F}">
      <dgm:prSet phldrT="[Текст]"/>
      <dgm:spPr/>
      <dgm:t>
        <a:bodyPr/>
        <a:lstStyle/>
        <a:p>
          <a:r>
            <a:rPr lang="kk-KZ" dirty="0" smtClean="0"/>
            <a:t>3-сынып</a:t>
          </a:r>
          <a:endParaRPr lang="ru-RU" dirty="0"/>
        </a:p>
      </dgm:t>
    </dgm:pt>
    <dgm:pt modelId="{C64E7B03-CFD6-4849-AF68-EAC60934219F}" type="parTrans" cxnId="{D62CB4FE-16E0-4A0D-9246-3575F7C08885}">
      <dgm:prSet/>
      <dgm:spPr/>
      <dgm:t>
        <a:bodyPr/>
        <a:lstStyle/>
        <a:p>
          <a:endParaRPr lang="ru-RU"/>
        </a:p>
      </dgm:t>
    </dgm:pt>
    <dgm:pt modelId="{D1DFF5B6-3746-44FF-AA8F-D199B51C6F0D}" type="sibTrans" cxnId="{D62CB4FE-16E0-4A0D-9246-3575F7C08885}">
      <dgm:prSet/>
      <dgm:spPr/>
      <dgm:t>
        <a:bodyPr/>
        <a:lstStyle/>
        <a:p>
          <a:endParaRPr lang="ru-RU"/>
        </a:p>
      </dgm:t>
    </dgm:pt>
    <dgm:pt modelId="{A2BD1631-219E-45FC-8222-58EBCCE6E9AD}">
      <dgm:prSet phldrT="[Текст]"/>
      <dgm:spPr/>
      <dgm:t>
        <a:bodyPr/>
        <a:lstStyle/>
        <a:p>
          <a:r>
            <a:rPr lang="kk-KZ" dirty="0" smtClean="0"/>
            <a:t>2 оқушы</a:t>
          </a:r>
          <a:endParaRPr lang="ru-RU" dirty="0"/>
        </a:p>
      </dgm:t>
    </dgm:pt>
    <dgm:pt modelId="{774AC95E-45AC-4DDD-8063-41D930E8FF6D}" type="parTrans" cxnId="{A676DC7D-0BA0-46E5-B9E2-8811B89082BD}">
      <dgm:prSet/>
      <dgm:spPr/>
      <dgm:t>
        <a:bodyPr/>
        <a:lstStyle/>
        <a:p>
          <a:endParaRPr lang="ru-RU"/>
        </a:p>
      </dgm:t>
    </dgm:pt>
    <dgm:pt modelId="{4F85EFE2-EC55-4DCB-9934-9C8F85B041A7}" type="sibTrans" cxnId="{A676DC7D-0BA0-46E5-B9E2-8811B89082BD}">
      <dgm:prSet/>
      <dgm:spPr/>
      <dgm:t>
        <a:bodyPr/>
        <a:lstStyle/>
        <a:p>
          <a:endParaRPr lang="ru-RU"/>
        </a:p>
      </dgm:t>
    </dgm:pt>
    <dgm:pt modelId="{5A0B7A06-C18F-47E7-B188-FE3E36985F65}">
      <dgm:prSet phldrT="[Текст]"/>
      <dgm:spPr/>
      <dgm:t>
        <a:bodyPr/>
        <a:lstStyle/>
        <a:p>
          <a:r>
            <a:rPr lang="kk-KZ" dirty="0" smtClean="0"/>
            <a:t>4-сынып</a:t>
          </a:r>
          <a:endParaRPr lang="ru-RU" dirty="0"/>
        </a:p>
      </dgm:t>
    </dgm:pt>
    <dgm:pt modelId="{D9571671-D952-4CE5-B6C0-670E617C396A}" type="parTrans" cxnId="{6D88D3A2-FAA4-47C1-8D0F-3644F810DC41}">
      <dgm:prSet/>
      <dgm:spPr/>
      <dgm:t>
        <a:bodyPr/>
        <a:lstStyle/>
        <a:p>
          <a:endParaRPr lang="ru-RU"/>
        </a:p>
      </dgm:t>
    </dgm:pt>
    <dgm:pt modelId="{219A42FA-1C38-4AB7-9E6C-D99B829DFA78}" type="sibTrans" cxnId="{6D88D3A2-FAA4-47C1-8D0F-3644F810DC41}">
      <dgm:prSet/>
      <dgm:spPr/>
      <dgm:t>
        <a:bodyPr/>
        <a:lstStyle/>
        <a:p>
          <a:endParaRPr lang="ru-RU"/>
        </a:p>
      </dgm:t>
    </dgm:pt>
    <dgm:pt modelId="{C70DA2B0-2E0E-4F57-B4C0-2152E48814A6}">
      <dgm:prSet phldrT="[Текст]" custT="1"/>
      <dgm:spPr/>
      <dgm:t>
        <a:bodyPr/>
        <a:lstStyle/>
        <a:p>
          <a:r>
            <a:rPr lang="kk-KZ" sz="4000" dirty="0" smtClean="0"/>
            <a:t>-</a:t>
          </a:r>
          <a:endParaRPr lang="ru-RU" sz="4000" dirty="0"/>
        </a:p>
      </dgm:t>
    </dgm:pt>
    <dgm:pt modelId="{B37D0E05-732C-49C9-A3AA-DC601E739674}" type="parTrans" cxnId="{698CEC65-237E-4538-93E8-510CFF33F9B8}">
      <dgm:prSet/>
      <dgm:spPr/>
      <dgm:t>
        <a:bodyPr/>
        <a:lstStyle/>
        <a:p>
          <a:endParaRPr lang="ru-RU"/>
        </a:p>
      </dgm:t>
    </dgm:pt>
    <dgm:pt modelId="{8130109A-EF0A-42B6-A203-D5CF94216242}" type="sibTrans" cxnId="{698CEC65-237E-4538-93E8-510CFF33F9B8}">
      <dgm:prSet/>
      <dgm:spPr/>
      <dgm:t>
        <a:bodyPr/>
        <a:lstStyle/>
        <a:p>
          <a:endParaRPr lang="ru-RU"/>
        </a:p>
      </dgm:t>
    </dgm:pt>
    <dgm:pt modelId="{BFFECB43-335C-4288-BE45-125748061EE4}" type="pres">
      <dgm:prSet presAssocID="{B0E15FAD-1F32-4178-A9D8-AEC6E77ADA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C281D-F633-44FC-A22E-739E6F8D4361}" type="pres">
      <dgm:prSet presAssocID="{08B5E266-7A95-42F9-A1CD-E8230E492A4F}" presName="root" presStyleCnt="0"/>
      <dgm:spPr/>
    </dgm:pt>
    <dgm:pt modelId="{B11A4EB1-E6F5-4271-9B4B-A5B94A7C7932}" type="pres">
      <dgm:prSet presAssocID="{08B5E266-7A95-42F9-A1CD-E8230E492A4F}" presName="rootComposite" presStyleCnt="0"/>
      <dgm:spPr/>
    </dgm:pt>
    <dgm:pt modelId="{0F898F91-45BE-4BA2-B39A-432AF3AC4778}" type="pres">
      <dgm:prSet presAssocID="{08B5E266-7A95-42F9-A1CD-E8230E492A4F}" presName="rootText" presStyleLbl="node1" presStyleIdx="0" presStyleCnt="2"/>
      <dgm:spPr/>
      <dgm:t>
        <a:bodyPr/>
        <a:lstStyle/>
        <a:p>
          <a:endParaRPr lang="ru-RU"/>
        </a:p>
      </dgm:t>
    </dgm:pt>
    <dgm:pt modelId="{C7298C5A-7A4B-4026-A248-7BE69D376078}" type="pres">
      <dgm:prSet presAssocID="{08B5E266-7A95-42F9-A1CD-E8230E492A4F}" presName="rootConnector" presStyleLbl="node1" presStyleIdx="0" presStyleCnt="2"/>
      <dgm:spPr/>
    </dgm:pt>
    <dgm:pt modelId="{41D01922-4893-4310-87C8-7E4C0C4DFA86}" type="pres">
      <dgm:prSet presAssocID="{08B5E266-7A95-42F9-A1CD-E8230E492A4F}" presName="childShape" presStyleCnt="0"/>
      <dgm:spPr/>
    </dgm:pt>
    <dgm:pt modelId="{53900075-709A-4CCF-AD70-3BAC8959840B}" type="pres">
      <dgm:prSet presAssocID="{774AC95E-45AC-4DDD-8063-41D930E8FF6D}" presName="Name13" presStyleLbl="parChTrans1D2" presStyleIdx="0" presStyleCnt="2"/>
      <dgm:spPr/>
    </dgm:pt>
    <dgm:pt modelId="{A5180E89-6A9B-4047-8409-EAB30891095D}" type="pres">
      <dgm:prSet presAssocID="{A2BD1631-219E-45FC-8222-58EBCCE6E9A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E3D75-D5FC-4EFF-AD1D-12A32853585D}" type="pres">
      <dgm:prSet presAssocID="{5A0B7A06-C18F-47E7-B188-FE3E36985F65}" presName="root" presStyleCnt="0"/>
      <dgm:spPr/>
    </dgm:pt>
    <dgm:pt modelId="{9BD2C784-1ECE-42FE-9AFD-17D149A7D9B0}" type="pres">
      <dgm:prSet presAssocID="{5A0B7A06-C18F-47E7-B188-FE3E36985F65}" presName="rootComposite" presStyleCnt="0"/>
      <dgm:spPr/>
    </dgm:pt>
    <dgm:pt modelId="{202615FF-2925-4393-A64B-0765BE90BB61}" type="pres">
      <dgm:prSet presAssocID="{5A0B7A06-C18F-47E7-B188-FE3E36985F65}" presName="rootText" presStyleLbl="node1" presStyleIdx="1" presStyleCnt="2"/>
      <dgm:spPr/>
      <dgm:t>
        <a:bodyPr/>
        <a:lstStyle/>
        <a:p>
          <a:endParaRPr lang="ru-RU"/>
        </a:p>
      </dgm:t>
    </dgm:pt>
    <dgm:pt modelId="{FE51AC9C-3E64-498A-A893-398C565A292A}" type="pres">
      <dgm:prSet presAssocID="{5A0B7A06-C18F-47E7-B188-FE3E36985F65}" presName="rootConnector" presStyleLbl="node1" presStyleIdx="1" presStyleCnt="2"/>
      <dgm:spPr/>
    </dgm:pt>
    <dgm:pt modelId="{E9A2AF89-FB33-40E4-9622-9CEC2C9DEC50}" type="pres">
      <dgm:prSet presAssocID="{5A0B7A06-C18F-47E7-B188-FE3E36985F65}" presName="childShape" presStyleCnt="0"/>
      <dgm:spPr/>
    </dgm:pt>
    <dgm:pt modelId="{066CB28E-1D22-4AF2-858C-52A8C03810F6}" type="pres">
      <dgm:prSet presAssocID="{B37D0E05-732C-49C9-A3AA-DC601E739674}" presName="Name13" presStyleLbl="parChTrans1D2" presStyleIdx="1" presStyleCnt="2"/>
      <dgm:spPr/>
    </dgm:pt>
    <dgm:pt modelId="{D0939F89-E3D8-4175-956D-66039CD9CC4A}" type="pres">
      <dgm:prSet presAssocID="{C70DA2B0-2E0E-4F57-B4C0-2152E48814A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41EBAE-3172-4FF2-B78A-125E98BD69AB}" type="presOf" srcId="{B37D0E05-732C-49C9-A3AA-DC601E739674}" destId="{066CB28E-1D22-4AF2-858C-52A8C03810F6}" srcOrd="0" destOrd="0" presId="urn:microsoft.com/office/officeart/2005/8/layout/hierarchy3"/>
    <dgm:cxn modelId="{8532B216-4477-4DD2-8E78-05F50C4F02A1}" type="presOf" srcId="{774AC95E-45AC-4DDD-8063-41D930E8FF6D}" destId="{53900075-709A-4CCF-AD70-3BAC8959840B}" srcOrd="0" destOrd="0" presId="urn:microsoft.com/office/officeart/2005/8/layout/hierarchy3"/>
    <dgm:cxn modelId="{6D88D3A2-FAA4-47C1-8D0F-3644F810DC41}" srcId="{B0E15FAD-1F32-4178-A9D8-AEC6E77ADA53}" destId="{5A0B7A06-C18F-47E7-B188-FE3E36985F65}" srcOrd="1" destOrd="0" parTransId="{D9571671-D952-4CE5-B6C0-670E617C396A}" sibTransId="{219A42FA-1C38-4AB7-9E6C-D99B829DFA78}"/>
    <dgm:cxn modelId="{4D528C45-564A-41E3-9DB7-482405E3E8DE}" type="presOf" srcId="{08B5E266-7A95-42F9-A1CD-E8230E492A4F}" destId="{C7298C5A-7A4B-4026-A248-7BE69D376078}" srcOrd="1" destOrd="0" presId="urn:microsoft.com/office/officeart/2005/8/layout/hierarchy3"/>
    <dgm:cxn modelId="{F19D0A60-D4E0-4ED2-8824-257AB15516D1}" type="presOf" srcId="{08B5E266-7A95-42F9-A1CD-E8230E492A4F}" destId="{0F898F91-45BE-4BA2-B39A-432AF3AC4778}" srcOrd="0" destOrd="0" presId="urn:microsoft.com/office/officeart/2005/8/layout/hierarchy3"/>
    <dgm:cxn modelId="{89E157E4-D7AE-4CE6-A6BC-58F939F60E00}" type="presOf" srcId="{5A0B7A06-C18F-47E7-B188-FE3E36985F65}" destId="{202615FF-2925-4393-A64B-0765BE90BB61}" srcOrd="0" destOrd="0" presId="urn:microsoft.com/office/officeart/2005/8/layout/hierarchy3"/>
    <dgm:cxn modelId="{A676DC7D-0BA0-46E5-B9E2-8811B89082BD}" srcId="{08B5E266-7A95-42F9-A1CD-E8230E492A4F}" destId="{A2BD1631-219E-45FC-8222-58EBCCE6E9AD}" srcOrd="0" destOrd="0" parTransId="{774AC95E-45AC-4DDD-8063-41D930E8FF6D}" sibTransId="{4F85EFE2-EC55-4DCB-9934-9C8F85B041A7}"/>
    <dgm:cxn modelId="{D62CB4FE-16E0-4A0D-9246-3575F7C08885}" srcId="{B0E15FAD-1F32-4178-A9D8-AEC6E77ADA53}" destId="{08B5E266-7A95-42F9-A1CD-E8230E492A4F}" srcOrd="0" destOrd="0" parTransId="{C64E7B03-CFD6-4849-AF68-EAC60934219F}" sibTransId="{D1DFF5B6-3746-44FF-AA8F-D199B51C6F0D}"/>
    <dgm:cxn modelId="{EEEBCAF2-6219-4B0B-8633-041DBD47C8CE}" type="presOf" srcId="{B0E15FAD-1F32-4178-A9D8-AEC6E77ADA53}" destId="{BFFECB43-335C-4288-BE45-125748061EE4}" srcOrd="0" destOrd="0" presId="urn:microsoft.com/office/officeart/2005/8/layout/hierarchy3"/>
    <dgm:cxn modelId="{698CEC65-237E-4538-93E8-510CFF33F9B8}" srcId="{5A0B7A06-C18F-47E7-B188-FE3E36985F65}" destId="{C70DA2B0-2E0E-4F57-B4C0-2152E48814A6}" srcOrd="0" destOrd="0" parTransId="{B37D0E05-732C-49C9-A3AA-DC601E739674}" sibTransId="{8130109A-EF0A-42B6-A203-D5CF94216242}"/>
    <dgm:cxn modelId="{0B68BC2E-746F-44BB-A75B-9C9186974FE3}" type="presOf" srcId="{C70DA2B0-2E0E-4F57-B4C0-2152E48814A6}" destId="{D0939F89-E3D8-4175-956D-66039CD9CC4A}" srcOrd="0" destOrd="0" presId="urn:microsoft.com/office/officeart/2005/8/layout/hierarchy3"/>
    <dgm:cxn modelId="{B47C720A-8B5B-4D0E-A590-F92E3B8B79DF}" type="presOf" srcId="{A2BD1631-219E-45FC-8222-58EBCCE6E9AD}" destId="{A5180E89-6A9B-4047-8409-EAB30891095D}" srcOrd="0" destOrd="0" presId="urn:microsoft.com/office/officeart/2005/8/layout/hierarchy3"/>
    <dgm:cxn modelId="{19F346E3-229D-4A4C-BB95-3F480FB2A824}" type="presOf" srcId="{5A0B7A06-C18F-47E7-B188-FE3E36985F65}" destId="{FE51AC9C-3E64-498A-A893-398C565A292A}" srcOrd="1" destOrd="0" presId="urn:microsoft.com/office/officeart/2005/8/layout/hierarchy3"/>
    <dgm:cxn modelId="{DC0CA813-7DC1-4821-86E3-467BA91542E1}" type="presParOf" srcId="{BFFECB43-335C-4288-BE45-125748061EE4}" destId="{9E8C281D-F633-44FC-A22E-739E6F8D4361}" srcOrd="0" destOrd="0" presId="urn:microsoft.com/office/officeart/2005/8/layout/hierarchy3"/>
    <dgm:cxn modelId="{8A4B12C9-2D0E-4EE3-982C-0AEA4CE6321E}" type="presParOf" srcId="{9E8C281D-F633-44FC-A22E-739E6F8D4361}" destId="{B11A4EB1-E6F5-4271-9B4B-A5B94A7C7932}" srcOrd="0" destOrd="0" presId="urn:microsoft.com/office/officeart/2005/8/layout/hierarchy3"/>
    <dgm:cxn modelId="{DA1210AD-16B7-4805-BF8E-317564AAE6E2}" type="presParOf" srcId="{B11A4EB1-E6F5-4271-9B4B-A5B94A7C7932}" destId="{0F898F91-45BE-4BA2-B39A-432AF3AC4778}" srcOrd="0" destOrd="0" presId="urn:microsoft.com/office/officeart/2005/8/layout/hierarchy3"/>
    <dgm:cxn modelId="{04A6A6CF-739A-4222-9A55-029532F9A115}" type="presParOf" srcId="{B11A4EB1-E6F5-4271-9B4B-A5B94A7C7932}" destId="{C7298C5A-7A4B-4026-A248-7BE69D376078}" srcOrd="1" destOrd="0" presId="urn:microsoft.com/office/officeart/2005/8/layout/hierarchy3"/>
    <dgm:cxn modelId="{71CF7AA4-EE1B-404D-9511-08DA7829B9D6}" type="presParOf" srcId="{9E8C281D-F633-44FC-A22E-739E6F8D4361}" destId="{41D01922-4893-4310-87C8-7E4C0C4DFA86}" srcOrd="1" destOrd="0" presId="urn:microsoft.com/office/officeart/2005/8/layout/hierarchy3"/>
    <dgm:cxn modelId="{ACF0D98B-A6DE-49FB-B10D-061AB3E4A0F3}" type="presParOf" srcId="{41D01922-4893-4310-87C8-7E4C0C4DFA86}" destId="{53900075-709A-4CCF-AD70-3BAC8959840B}" srcOrd="0" destOrd="0" presId="urn:microsoft.com/office/officeart/2005/8/layout/hierarchy3"/>
    <dgm:cxn modelId="{0971F269-E5D8-4CF9-A721-F93584A8FABA}" type="presParOf" srcId="{41D01922-4893-4310-87C8-7E4C0C4DFA86}" destId="{A5180E89-6A9B-4047-8409-EAB30891095D}" srcOrd="1" destOrd="0" presId="urn:microsoft.com/office/officeart/2005/8/layout/hierarchy3"/>
    <dgm:cxn modelId="{C13552C5-11C1-4719-9671-ABE72429B238}" type="presParOf" srcId="{BFFECB43-335C-4288-BE45-125748061EE4}" destId="{7D6E3D75-D5FC-4EFF-AD1D-12A32853585D}" srcOrd="1" destOrd="0" presId="urn:microsoft.com/office/officeart/2005/8/layout/hierarchy3"/>
    <dgm:cxn modelId="{B32B9603-978C-44A6-9DAD-B363E8F18E18}" type="presParOf" srcId="{7D6E3D75-D5FC-4EFF-AD1D-12A32853585D}" destId="{9BD2C784-1ECE-42FE-9AFD-17D149A7D9B0}" srcOrd="0" destOrd="0" presId="urn:microsoft.com/office/officeart/2005/8/layout/hierarchy3"/>
    <dgm:cxn modelId="{46EECA59-F3FC-4056-977A-1BCC169D9DF9}" type="presParOf" srcId="{9BD2C784-1ECE-42FE-9AFD-17D149A7D9B0}" destId="{202615FF-2925-4393-A64B-0765BE90BB61}" srcOrd="0" destOrd="0" presId="urn:microsoft.com/office/officeart/2005/8/layout/hierarchy3"/>
    <dgm:cxn modelId="{FE3BFD6F-A562-4177-A6AD-4FE356D6F96C}" type="presParOf" srcId="{9BD2C784-1ECE-42FE-9AFD-17D149A7D9B0}" destId="{FE51AC9C-3E64-498A-A893-398C565A292A}" srcOrd="1" destOrd="0" presId="urn:microsoft.com/office/officeart/2005/8/layout/hierarchy3"/>
    <dgm:cxn modelId="{A0155A1B-C521-4B70-98C6-B16E03F051D0}" type="presParOf" srcId="{7D6E3D75-D5FC-4EFF-AD1D-12A32853585D}" destId="{E9A2AF89-FB33-40E4-9622-9CEC2C9DEC50}" srcOrd="1" destOrd="0" presId="urn:microsoft.com/office/officeart/2005/8/layout/hierarchy3"/>
    <dgm:cxn modelId="{76E6B3DF-A1F0-48AC-8648-09949CA86DE7}" type="presParOf" srcId="{E9A2AF89-FB33-40E4-9622-9CEC2C9DEC50}" destId="{066CB28E-1D22-4AF2-858C-52A8C03810F6}" srcOrd="0" destOrd="0" presId="urn:microsoft.com/office/officeart/2005/8/layout/hierarchy3"/>
    <dgm:cxn modelId="{E71A0C38-0702-46BD-8345-F4E1B5DF4782}" type="presParOf" srcId="{E9A2AF89-FB33-40E4-9622-9CEC2C9DEC50}" destId="{D0939F89-E3D8-4175-956D-66039CD9CC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E15FAD-1F32-4178-A9D8-AEC6E77ADA5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B5E266-7A95-42F9-A1CD-E8230E492A4F}">
      <dgm:prSet phldrT="[Текст]"/>
      <dgm:spPr/>
      <dgm:t>
        <a:bodyPr/>
        <a:lstStyle/>
        <a:p>
          <a:r>
            <a:rPr lang="kk-KZ" dirty="0" smtClean="0"/>
            <a:t>5-сынып</a:t>
          </a:r>
          <a:endParaRPr lang="ru-RU" dirty="0"/>
        </a:p>
      </dgm:t>
    </dgm:pt>
    <dgm:pt modelId="{C64E7B03-CFD6-4849-AF68-EAC60934219F}" type="parTrans" cxnId="{D62CB4FE-16E0-4A0D-9246-3575F7C08885}">
      <dgm:prSet/>
      <dgm:spPr/>
      <dgm:t>
        <a:bodyPr/>
        <a:lstStyle/>
        <a:p>
          <a:endParaRPr lang="ru-RU"/>
        </a:p>
      </dgm:t>
    </dgm:pt>
    <dgm:pt modelId="{D1DFF5B6-3746-44FF-AA8F-D199B51C6F0D}" type="sibTrans" cxnId="{D62CB4FE-16E0-4A0D-9246-3575F7C08885}">
      <dgm:prSet/>
      <dgm:spPr/>
      <dgm:t>
        <a:bodyPr/>
        <a:lstStyle/>
        <a:p>
          <a:endParaRPr lang="ru-RU"/>
        </a:p>
      </dgm:t>
    </dgm:pt>
    <dgm:pt modelId="{A2BD1631-219E-45FC-8222-58EBCCE6E9AD}">
      <dgm:prSet phldrT="[Текст]"/>
      <dgm:spPr/>
      <dgm:t>
        <a:bodyPr/>
        <a:lstStyle/>
        <a:p>
          <a:r>
            <a:rPr lang="kk-KZ" dirty="0" smtClean="0"/>
            <a:t>2 оқушы</a:t>
          </a:r>
          <a:endParaRPr lang="ru-RU" dirty="0"/>
        </a:p>
      </dgm:t>
    </dgm:pt>
    <dgm:pt modelId="{774AC95E-45AC-4DDD-8063-41D930E8FF6D}" type="parTrans" cxnId="{A676DC7D-0BA0-46E5-B9E2-8811B89082BD}">
      <dgm:prSet/>
      <dgm:spPr/>
      <dgm:t>
        <a:bodyPr/>
        <a:lstStyle/>
        <a:p>
          <a:endParaRPr lang="ru-RU"/>
        </a:p>
      </dgm:t>
    </dgm:pt>
    <dgm:pt modelId="{4F85EFE2-EC55-4DCB-9934-9C8F85B041A7}" type="sibTrans" cxnId="{A676DC7D-0BA0-46E5-B9E2-8811B89082BD}">
      <dgm:prSet/>
      <dgm:spPr/>
      <dgm:t>
        <a:bodyPr/>
        <a:lstStyle/>
        <a:p>
          <a:endParaRPr lang="ru-RU"/>
        </a:p>
      </dgm:t>
    </dgm:pt>
    <dgm:pt modelId="{5A0B7A06-C18F-47E7-B188-FE3E36985F65}">
      <dgm:prSet phldrT="[Текст]"/>
      <dgm:spPr/>
      <dgm:t>
        <a:bodyPr/>
        <a:lstStyle/>
        <a:p>
          <a:r>
            <a:rPr lang="kk-KZ" dirty="0" smtClean="0"/>
            <a:t>6-сынып</a:t>
          </a:r>
          <a:endParaRPr lang="ru-RU" dirty="0"/>
        </a:p>
      </dgm:t>
    </dgm:pt>
    <dgm:pt modelId="{D9571671-D952-4CE5-B6C0-670E617C396A}" type="parTrans" cxnId="{6D88D3A2-FAA4-47C1-8D0F-3644F810DC41}">
      <dgm:prSet/>
      <dgm:spPr/>
      <dgm:t>
        <a:bodyPr/>
        <a:lstStyle/>
        <a:p>
          <a:endParaRPr lang="ru-RU"/>
        </a:p>
      </dgm:t>
    </dgm:pt>
    <dgm:pt modelId="{219A42FA-1C38-4AB7-9E6C-D99B829DFA78}" type="sibTrans" cxnId="{6D88D3A2-FAA4-47C1-8D0F-3644F810DC41}">
      <dgm:prSet/>
      <dgm:spPr/>
      <dgm:t>
        <a:bodyPr/>
        <a:lstStyle/>
        <a:p>
          <a:endParaRPr lang="ru-RU"/>
        </a:p>
      </dgm:t>
    </dgm:pt>
    <dgm:pt modelId="{C70DA2B0-2E0E-4F57-B4C0-2152E48814A6}">
      <dgm:prSet phldrT="[Текст]"/>
      <dgm:spPr/>
      <dgm:t>
        <a:bodyPr/>
        <a:lstStyle/>
        <a:p>
          <a:r>
            <a:rPr lang="kk-KZ" dirty="0" smtClean="0"/>
            <a:t>1 оқушы</a:t>
          </a:r>
          <a:endParaRPr lang="ru-RU" dirty="0"/>
        </a:p>
      </dgm:t>
    </dgm:pt>
    <dgm:pt modelId="{B37D0E05-732C-49C9-A3AA-DC601E739674}" type="parTrans" cxnId="{698CEC65-237E-4538-93E8-510CFF33F9B8}">
      <dgm:prSet/>
      <dgm:spPr/>
      <dgm:t>
        <a:bodyPr/>
        <a:lstStyle/>
        <a:p>
          <a:endParaRPr lang="ru-RU"/>
        </a:p>
      </dgm:t>
    </dgm:pt>
    <dgm:pt modelId="{8130109A-EF0A-42B6-A203-D5CF94216242}" type="sibTrans" cxnId="{698CEC65-237E-4538-93E8-510CFF33F9B8}">
      <dgm:prSet/>
      <dgm:spPr/>
      <dgm:t>
        <a:bodyPr/>
        <a:lstStyle/>
        <a:p>
          <a:endParaRPr lang="ru-RU"/>
        </a:p>
      </dgm:t>
    </dgm:pt>
    <dgm:pt modelId="{BFFECB43-335C-4288-BE45-125748061EE4}" type="pres">
      <dgm:prSet presAssocID="{B0E15FAD-1F32-4178-A9D8-AEC6E77ADA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C281D-F633-44FC-A22E-739E6F8D4361}" type="pres">
      <dgm:prSet presAssocID="{08B5E266-7A95-42F9-A1CD-E8230E492A4F}" presName="root" presStyleCnt="0"/>
      <dgm:spPr/>
    </dgm:pt>
    <dgm:pt modelId="{B11A4EB1-E6F5-4271-9B4B-A5B94A7C7932}" type="pres">
      <dgm:prSet presAssocID="{08B5E266-7A95-42F9-A1CD-E8230E492A4F}" presName="rootComposite" presStyleCnt="0"/>
      <dgm:spPr/>
    </dgm:pt>
    <dgm:pt modelId="{0F898F91-45BE-4BA2-B39A-432AF3AC4778}" type="pres">
      <dgm:prSet presAssocID="{08B5E266-7A95-42F9-A1CD-E8230E492A4F}" presName="rootText" presStyleLbl="node1" presStyleIdx="0" presStyleCnt="2"/>
      <dgm:spPr/>
      <dgm:t>
        <a:bodyPr/>
        <a:lstStyle/>
        <a:p>
          <a:endParaRPr lang="ru-RU"/>
        </a:p>
      </dgm:t>
    </dgm:pt>
    <dgm:pt modelId="{C7298C5A-7A4B-4026-A248-7BE69D376078}" type="pres">
      <dgm:prSet presAssocID="{08B5E266-7A95-42F9-A1CD-E8230E492A4F}" presName="rootConnector" presStyleLbl="node1" presStyleIdx="0" presStyleCnt="2"/>
      <dgm:spPr/>
    </dgm:pt>
    <dgm:pt modelId="{41D01922-4893-4310-87C8-7E4C0C4DFA86}" type="pres">
      <dgm:prSet presAssocID="{08B5E266-7A95-42F9-A1CD-E8230E492A4F}" presName="childShape" presStyleCnt="0"/>
      <dgm:spPr/>
    </dgm:pt>
    <dgm:pt modelId="{53900075-709A-4CCF-AD70-3BAC8959840B}" type="pres">
      <dgm:prSet presAssocID="{774AC95E-45AC-4DDD-8063-41D930E8FF6D}" presName="Name13" presStyleLbl="parChTrans1D2" presStyleIdx="0" presStyleCnt="2"/>
      <dgm:spPr/>
    </dgm:pt>
    <dgm:pt modelId="{A5180E89-6A9B-4047-8409-EAB30891095D}" type="pres">
      <dgm:prSet presAssocID="{A2BD1631-219E-45FC-8222-58EBCCE6E9A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E3D75-D5FC-4EFF-AD1D-12A32853585D}" type="pres">
      <dgm:prSet presAssocID="{5A0B7A06-C18F-47E7-B188-FE3E36985F65}" presName="root" presStyleCnt="0"/>
      <dgm:spPr/>
    </dgm:pt>
    <dgm:pt modelId="{9BD2C784-1ECE-42FE-9AFD-17D149A7D9B0}" type="pres">
      <dgm:prSet presAssocID="{5A0B7A06-C18F-47E7-B188-FE3E36985F65}" presName="rootComposite" presStyleCnt="0"/>
      <dgm:spPr/>
    </dgm:pt>
    <dgm:pt modelId="{202615FF-2925-4393-A64B-0765BE90BB61}" type="pres">
      <dgm:prSet presAssocID="{5A0B7A06-C18F-47E7-B188-FE3E36985F65}" presName="rootText" presStyleLbl="node1" presStyleIdx="1" presStyleCnt="2"/>
      <dgm:spPr/>
      <dgm:t>
        <a:bodyPr/>
        <a:lstStyle/>
        <a:p>
          <a:endParaRPr lang="ru-RU"/>
        </a:p>
      </dgm:t>
    </dgm:pt>
    <dgm:pt modelId="{FE51AC9C-3E64-498A-A893-398C565A292A}" type="pres">
      <dgm:prSet presAssocID="{5A0B7A06-C18F-47E7-B188-FE3E36985F65}" presName="rootConnector" presStyleLbl="node1" presStyleIdx="1" presStyleCnt="2"/>
      <dgm:spPr/>
    </dgm:pt>
    <dgm:pt modelId="{E9A2AF89-FB33-40E4-9622-9CEC2C9DEC50}" type="pres">
      <dgm:prSet presAssocID="{5A0B7A06-C18F-47E7-B188-FE3E36985F65}" presName="childShape" presStyleCnt="0"/>
      <dgm:spPr/>
    </dgm:pt>
    <dgm:pt modelId="{066CB28E-1D22-4AF2-858C-52A8C03810F6}" type="pres">
      <dgm:prSet presAssocID="{B37D0E05-732C-49C9-A3AA-DC601E739674}" presName="Name13" presStyleLbl="parChTrans1D2" presStyleIdx="1" presStyleCnt="2"/>
      <dgm:spPr/>
    </dgm:pt>
    <dgm:pt modelId="{D0939F89-E3D8-4175-956D-66039CD9CC4A}" type="pres">
      <dgm:prSet presAssocID="{C70DA2B0-2E0E-4F57-B4C0-2152E48814A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C8A8B-043E-4DA1-86A9-9C510BFF5E94}" type="presOf" srcId="{08B5E266-7A95-42F9-A1CD-E8230E492A4F}" destId="{C7298C5A-7A4B-4026-A248-7BE69D376078}" srcOrd="1" destOrd="0" presId="urn:microsoft.com/office/officeart/2005/8/layout/hierarchy3"/>
    <dgm:cxn modelId="{C20D0A40-CF65-40E3-8E7C-783177064C9A}" type="presOf" srcId="{774AC95E-45AC-4DDD-8063-41D930E8FF6D}" destId="{53900075-709A-4CCF-AD70-3BAC8959840B}" srcOrd="0" destOrd="0" presId="urn:microsoft.com/office/officeart/2005/8/layout/hierarchy3"/>
    <dgm:cxn modelId="{C32996C7-3D61-4721-B3A8-1CD976499AC9}" type="presOf" srcId="{C70DA2B0-2E0E-4F57-B4C0-2152E48814A6}" destId="{D0939F89-E3D8-4175-956D-66039CD9CC4A}" srcOrd="0" destOrd="0" presId="urn:microsoft.com/office/officeart/2005/8/layout/hierarchy3"/>
    <dgm:cxn modelId="{6D88D3A2-FAA4-47C1-8D0F-3644F810DC41}" srcId="{B0E15FAD-1F32-4178-A9D8-AEC6E77ADA53}" destId="{5A0B7A06-C18F-47E7-B188-FE3E36985F65}" srcOrd="1" destOrd="0" parTransId="{D9571671-D952-4CE5-B6C0-670E617C396A}" sibTransId="{219A42FA-1C38-4AB7-9E6C-D99B829DFA78}"/>
    <dgm:cxn modelId="{C1176AB1-3A91-4352-83AF-95D41AB5F889}" type="presOf" srcId="{A2BD1631-219E-45FC-8222-58EBCCE6E9AD}" destId="{A5180E89-6A9B-4047-8409-EAB30891095D}" srcOrd="0" destOrd="0" presId="urn:microsoft.com/office/officeart/2005/8/layout/hierarchy3"/>
    <dgm:cxn modelId="{FAE3C12A-F091-4BBA-9486-AF41CAC66086}" type="presOf" srcId="{B0E15FAD-1F32-4178-A9D8-AEC6E77ADA53}" destId="{BFFECB43-335C-4288-BE45-125748061EE4}" srcOrd="0" destOrd="0" presId="urn:microsoft.com/office/officeart/2005/8/layout/hierarchy3"/>
    <dgm:cxn modelId="{0DAF5BDB-15A9-49D7-8BFA-D7FC8FB97349}" type="presOf" srcId="{5A0B7A06-C18F-47E7-B188-FE3E36985F65}" destId="{202615FF-2925-4393-A64B-0765BE90BB61}" srcOrd="0" destOrd="0" presId="urn:microsoft.com/office/officeart/2005/8/layout/hierarchy3"/>
    <dgm:cxn modelId="{A676DC7D-0BA0-46E5-B9E2-8811B89082BD}" srcId="{08B5E266-7A95-42F9-A1CD-E8230E492A4F}" destId="{A2BD1631-219E-45FC-8222-58EBCCE6E9AD}" srcOrd="0" destOrd="0" parTransId="{774AC95E-45AC-4DDD-8063-41D930E8FF6D}" sibTransId="{4F85EFE2-EC55-4DCB-9934-9C8F85B041A7}"/>
    <dgm:cxn modelId="{D62CB4FE-16E0-4A0D-9246-3575F7C08885}" srcId="{B0E15FAD-1F32-4178-A9D8-AEC6E77ADA53}" destId="{08B5E266-7A95-42F9-A1CD-E8230E492A4F}" srcOrd="0" destOrd="0" parTransId="{C64E7B03-CFD6-4849-AF68-EAC60934219F}" sibTransId="{D1DFF5B6-3746-44FF-AA8F-D199B51C6F0D}"/>
    <dgm:cxn modelId="{698CEC65-237E-4538-93E8-510CFF33F9B8}" srcId="{5A0B7A06-C18F-47E7-B188-FE3E36985F65}" destId="{C70DA2B0-2E0E-4F57-B4C0-2152E48814A6}" srcOrd="0" destOrd="0" parTransId="{B37D0E05-732C-49C9-A3AA-DC601E739674}" sibTransId="{8130109A-EF0A-42B6-A203-D5CF94216242}"/>
    <dgm:cxn modelId="{6CD839ED-98A0-4273-9409-8238658EFCF3}" type="presOf" srcId="{B37D0E05-732C-49C9-A3AA-DC601E739674}" destId="{066CB28E-1D22-4AF2-858C-52A8C03810F6}" srcOrd="0" destOrd="0" presId="urn:microsoft.com/office/officeart/2005/8/layout/hierarchy3"/>
    <dgm:cxn modelId="{D9BE3CE8-B118-4066-9BE8-BD6469267BD8}" type="presOf" srcId="{08B5E266-7A95-42F9-A1CD-E8230E492A4F}" destId="{0F898F91-45BE-4BA2-B39A-432AF3AC4778}" srcOrd="0" destOrd="0" presId="urn:microsoft.com/office/officeart/2005/8/layout/hierarchy3"/>
    <dgm:cxn modelId="{D4512C7B-B674-440A-B49C-AA21A1FF0F7A}" type="presOf" srcId="{5A0B7A06-C18F-47E7-B188-FE3E36985F65}" destId="{FE51AC9C-3E64-498A-A893-398C565A292A}" srcOrd="1" destOrd="0" presId="urn:microsoft.com/office/officeart/2005/8/layout/hierarchy3"/>
    <dgm:cxn modelId="{E3FBC8A9-6338-49E7-9F50-98AB2860C347}" type="presParOf" srcId="{BFFECB43-335C-4288-BE45-125748061EE4}" destId="{9E8C281D-F633-44FC-A22E-739E6F8D4361}" srcOrd="0" destOrd="0" presId="urn:microsoft.com/office/officeart/2005/8/layout/hierarchy3"/>
    <dgm:cxn modelId="{FF3FBCD0-2F95-4DAD-80A3-00D051BF9804}" type="presParOf" srcId="{9E8C281D-F633-44FC-A22E-739E6F8D4361}" destId="{B11A4EB1-E6F5-4271-9B4B-A5B94A7C7932}" srcOrd="0" destOrd="0" presId="urn:microsoft.com/office/officeart/2005/8/layout/hierarchy3"/>
    <dgm:cxn modelId="{2BCE5C59-AAE8-4E1F-B199-6CF509899F13}" type="presParOf" srcId="{B11A4EB1-E6F5-4271-9B4B-A5B94A7C7932}" destId="{0F898F91-45BE-4BA2-B39A-432AF3AC4778}" srcOrd="0" destOrd="0" presId="urn:microsoft.com/office/officeart/2005/8/layout/hierarchy3"/>
    <dgm:cxn modelId="{F2313FF4-FE84-4A9A-8C0B-747D4AFDBF5F}" type="presParOf" srcId="{B11A4EB1-E6F5-4271-9B4B-A5B94A7C7932}" destId="{C7298C5A-7A4B-4026-A248-7BE69D376078}" srcOrd="1" destOrd="0" presId="urn:microsoft.com/office/officeart/2005/8/layout/hierarchy3"/>
    <dgm:cxn modelId="{B62A9A22-0058-4C3F-8E69-6B75F90F9370}" type="presParOf" srcId="{9E8C281D-F633-44FC-A22E-739E6F8D4361}" destId="{41D01922-4893-4310-87C8-7E4C0C4DFA86}" srcOrd="1" destOrd="0" presId="urn:microsoft.com/office/officeart/2005/8/layout/hierarchy3"/>
    <dgm:cxn modelId="{98D5FD63-E8FA-4AEC-9914-6A9725D42B13}" type="presParOf" srcId="{41D01922-4893-4310-87C8-7E4C0C4DFA86}" destId="{53900075-709A-4CCF-AD70-3BAC8959840B}" srcOrd="0" destOrd="0" presId="urn:microsoft.com/office/officeart/2005/8/layout/hierarchy3"/>
    <dgm:cxn modelId="{E81143A9-35C4-454C-B2C8-9202BD276718}" type="presParOf" srcId="{41D01922-4893-4310-87C8-7E4C0C4DFA86}" destId="{A5180E89-6A9B-4047-8409-EAB30891095D}" srcOrd="1" destOrd="0" presId="urn:microsoft.com/office/officeart/2005/8/layout/hierarchy3"/>
    <dgm:cxn modelId="{A36F55D1-DB47-4174-B822-253C44FA3464}" type="presParOf" srcId="{BFFECB43-335C-4288-BE45-125748061EE4}" destId="{7D6E3D75-D5FC-4EFF-AD1D-12A32853585D}" srcOrd="1" destOrd="0" presId="urn:microsoft.com/office/officeart/2005/8/layout/hierarchy3"/>
    <dgm:cxn modelId="{1C583EDE-0B62-401C-8097-5AF634F1B9E6}" type="presParOf" srcId="{7D6E3D75-D5FC-4EFF-AD1D-12A32853585D}" destId="{9BD2C784-1ECE-42FE-9AFD-17D149A7D9B0}" srcOrd="0" destOrd="0" presId="urn:microsoft.com/office/officeart/2005/8/layout/hierarchy3"/>
    <dgm:cxn modelId="{550BFD41-9345-45AD-B9B1-CD44BEC51E34}" type="presParOf" srcId="{9BD2C784-1ECE-42FE-9AFD-17D149A7D9B0}" destId="{202615FF-2925-4393-A64B-0765BE90BB61}" srcOrd="0" destOrd="0" presId="urn:microsoft.com/office/officeart/2005/8/layout/hierarchy3"/>
    <dgm:cxn modelId="{3330389A-1844-4F37-8853-741BB5BCB986}" type="presParOf" srcId="{9BD2C784-1ECE-42FE-9AFD-17D149A7D9B0}" destId="{FE51AC9C-3E64-498A-A893-398C565A292A}" srcOrd="1" destOrd="0" presId="urn:microsoft.com/office/officeart/2005/8/layout/hierarchy3"/>
    <dgm:cxn modelId="{087B34DC-9BAD-4D8F-902C-103DB038E391}" type="presParOf" srcId="{7D6E3D75-D5FC-4EFF-AD1D-12A32853585D}" destId="{E9A2AF89-FB33-40E4-9622-9CEC2C9DEC50}" srcOrd="1" destOrd="0" presId="urn:microsoft.com/office/officeart/2005/8/layout/hierarchy3"/>
    <dgm:cxn modelId="{395D2742-B18E-4534-8341-E59B075D2895}" type="presParOf" srcId="{E9A2AF89-FB33-40E4-9622-9CEC2C9DEC50}" destId="{066CB28E-1D22-4AF2-858C-52A8C03810F6}" srcOrd="0" destOrd="0" presId="urn:microsoft.com/office/officeart/2005/8/layout/hierarchy3"/>
    <dgm:cxn modelId="{8D8CACBC-EC50-4F35-8C69-6C1F46498394}" type="presParOf" srcId="{E9A2AF89-FB33-40E4-9622-9CEC2C9DEC50}" destId="{D0939F89-E3D8-4175-956D-66039CD9CC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0E15FAD-1F32-4178-A9D8-AEC6E77ADA5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B5E266-7A95-42F9-A1CD-E8230E492A4F}">
      <dgm:prSet phldrT="[Текст]"/>
      <dgm:spPr/>
      <dgm:t>
        <a:bodyPr/>
        <a:lstStyle/>
        <a:p>
          <a:r>
            <a:rPr lang="kk-KZ" dirty="0" smtClean="0"/>
            <a:t>7-сынып</a:t>
          </a:r>
          <a:endParaRPr lang="ru-RU" dirty="0"/>
        </a:p>
      </dgm:t>
    </dgm:pt>
    <dgm:pt modelId="{C64E7B03-CFD6-4849-AF68-EAC60934219F}" type="parTrans" cxnId="{D62CB4FE-16E0-4A0D-9246-3575F7C08885}">
      <dgm:prSet/>
      <dgm:spPr/>
      <dgm:t>
        <a:bodyPr/>
        <a:lstStyle/>
        <a:p>
          <a:endParaRPr lang="ru-RU"/>
        </a:p>
      </dgm:t>
    </dgm:pt>
    <dgm:pt modelId="{D1DFF5B6-3746-44FF-AA8F-D199B51C6F0D}" type="sibTrans" cxnId="{D62CB4FE-16E0-4A0D-9246-3575F7C08885}">
      <dgm:prSet/>
      <dgm:spPr/>
      <dgm:t>
        <a:bodyPr/>
        <a:lstStyle/>
        <a:p>
          <a:endParaRPr lang="ru-RU"/>
        </a:p>
      </dgm:t>
    </dgm:pt>
    <dgm:pt modelId="{A2BD1631-219E-45FC-8222-58EBCCE6E9AD}">
      <dgm:prSet phldrT="[Текст]"/>
      <dgm:spPr/>
      <dgm:t>
        <a:bodyPr/>
        <a:lstStyle/>
        <a:p>
          <a:r>
            <a:rPr lang="kk-KZ" dirty="0" smtClean="0"/>
            <a:t>-</a:t>
          </a:r>
          <a:endParaRPr lang="ru-RU" dirty="0"/>
        </a:p>
      </dgm:t>
    </dgm:pt>
    <dgm:pt modelId="{774AC95E-45AC-4DDD-8063-41D930E8FF6D}" type="parTrans" cxnId="{A676DC7D-0BA0-46E5-B9E2-8811B89082BD}">
      <dgm:prSet/>
      <dgm:spPr/>
      <dgm:t>
        <a:bodyPr/>
        <a:lstStyle/>
        <a:p>
          <a:endParaRPr lang="ru-RU"/>
        </a:p>
      </dgm:t>
    </dgm:pt>
    <dgm:pt modelId="{4F85EFE2-EC55-4DCB-9934-9C8F85B041A7}" type="sibTrans" cxnId="{A676DC7D-0BA0-46E5-B9E2-8811B89082BD}">
      <dgm:prSet/>
      <dgm:spPr/>
      <dgm:t>
        <a:bodyPr/>
        <a:lstStyle/>
        <a:p>
          <a:endParaRPr lang="ru-RU"/>
        </a:p>
      </dgm:t>
    </dgm:pt>
    <dgm:pt modelId="{5A0B7A06-C18F-47E7-B188-FE3E36985F65}">
      <dgm:prSet phldrT="[Текст]"/>
      <dgm:spPr/>
      <dgm:t>
        <a:bodyPr/>
        <a:lstStyle/>
        <a:p>
          <a:r>
            <a:rPr lang="kk-KZ" dirty="0" smtClean="0"/>
            <a:t>8-сынып</a:t>
          </a:r>
          <a:endParaRPr lang="ru-RU" dirty="0"/>
        </a:p>
      </dgm:t>
    </dgm:pt>
    <dgm:pt modelId="{D9571671-D952-4CE5-B6C0-670E617C396A}" type="parTrans" cxnId="{6D88D3A2-FAA4-47C1-8D0F-3644F810DC41}">
      <dgm:prSet/>
      <dgm:spPr/>
      <dgm:t>
        <a:bodyPr/>
        <a:lstStyle/>
        <a:p>
          <a:endParaRPr lang="ru-RU"/>
        </a:p>
      </dgm:t>
    </dgm:pt>
    <dgm:pt modelId="{219A42FA-1C38-4AB7-9E6C-D99B829DFA78}" type="sibTrans" cxnId="{6D88D3A2-FAA4-47C1-8D0F-3644F810DC41}">
      <dgm:prSet/>
      <dgm:spPr/>
      <dgm:t>
        <a:bodyPr/>
        <a:lstStyle/>
        <a:p>
          <a:endParaRPr lang="ru-RU"/>
        </a:p>
      </dgm:t>
    </dgm:pt>
    <dgm:pt modelId="{C70DA2B0-2E0E-4F57-B4C0-2152E48814A6}">
      <dgm:prSet phldrT="[Текст]"/>
      <dgm:spPr/>
      <dgm:t>
        <a:bodyPr/>
        <a:lstStyle/>
        <a:p>
          <a:r>
            <a:rPr lang="kk-KZ" dirty="0" smtClean="0"/>
            <a:t>-</a:t>
          </a:r>
          <a:endParaRPr lang="ru-RU" dirty="0"/>
        </a:p>
      </dgm:t>
    </dgm:pt>
    <dgm:pt modelId="{B37D0E05-732C-49C9-A3AA-DC601E739674}" type="parTrans" cxnId="{698CEC65-237E-4538-93E8-510CFF33F9B8}">
      <dgm:prSet/>
      <dgm:spPr/>
      <dgm:t>
        <a:bodyPr/>
        <a:lstStyle/>
        <a:p>
          <a:endParaRPr lang="ru-RU"/>
        </a:p>
      </dgm:t>
    </dgm:pt>
    <dgm:pt modelId="{8130109A-EF0A-42B6-A203-D5CF94216242}" type="sibTrans" cxnId="{698CEC65-237E-4538-93E8-510CFF33F9B8}">
      <dgm:prSet/>
      <dgm:spPr/>
      <dgm:t>
        <a:bodyPr/>
        <a:lstStyle/>
        <a:p>
          <a:endParaRPr lang="ru-RU"/>
        </a:p>
      </dgm:t>
    </dgm:pt>
    <dgm:pt modelId="{BFFECB43-335C-4288-BE45-125748061EE4}" type="pres">
      <dgm:prSet presAssocID="{B0E15FAD-1F32-4178-A9D8-AEC6E77ADA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C281D-F633-44FC-A22E-739E6F8D4361}" type="pres">
      <dgm:prSet presAssocID="{08B5E266-7A95-42F9-A1CD-E8230E492A4F}" presName="root" presStyleCnt="0"/>
      <dgm:spPr/>
    </dgm:pt>
    <dgm:pt modelId="{B11A4EB1-E6F5-4271-9B4B-A5B94A7C7932}" type="pres">
      <dgm:prSet presAssocID="{08B5E266-7A95-42F9-A1CD-E8230E492A4F}" presName="rootComposite" presStyleCnt="0"/>
      <dgm:spPr/>
    </dgm:pt>
    <dgm:pt modelId="{0F898F91-45BE-4BA2-B39A-432AF3AC4778}" type="pres">
      <dgm:prSet presAssocID="{08B5E266-7A95-42F9-A1CD-E8230E492A4F}" presName="rootText" presStyleLbl="node1" presStyleIdx="0" presStyleCnt="2"/>
      <dgm:spPr/>
      <dgm:t>
        <a:bodyPr/>
        <a:lstStyle/>
        <a:p>
          <a:endParaRPr lang="ru-RU"/>
        </a:p>
      </dgm:t>
    </dgm:pt>
    <dgm:pt modelId="{C7298C5A-7A4B-4026-A248-7BE69D376078}" type="pres">
      <dgm:prSet presAssocID="{08B5E266-7A95-42F9-A1CD-E8230E492A4F}" presName="rootConnector" presStyleLbl="node1" presStyleIdx="0" presStyleCnt="2"/>
      <dgm:spPr/>
    </dgm:pt>
    <dgm:pt modelId="{41D01922-4893-4310-87C8-7E4C0C4DFA86}" type="pres">
      <dgm:prSet presAssocID="{08B5E266-7A95-42F9-A1CD-E8230E492A4F}" presName="childShape" presStyleCnt="0"/>
      <dgm:spPr/>
    </dgm:pt>
    <dgm:pt modelId="{53900075-709A-4CCF-AD70-3BAC8959840B}" type="pres">
      <dgm:prSet presAssocID="{774AC95E-45AC-4DDD-8063-41D930E8FF6D}" presName="Name13" presStyleLbl="parChTrans1D2" presStyleIdx="0" presStyleCnt="2"/>
      <dgm:spPr/>
    </dgm:pt>
    <dgm:pt modelId="{A5180E89-6A9B-4047-8409-EAB30891095D}" type="pres">
      <dgm:prSet presAssocID="{A2BD1631-219E-45FC-8222-58EBCCE6E9AD}" presName="childText" presStyleLbl="bgAcc1" presStyleIdx="0" presStyleCnt="2">
        <dgm:presLayoutVars>
          <dgm:bulletEnabled val="1"/>
        </dgm:presLayoutVars>
      </dgm:prSet>
      <dgm:spPr/>
    </dgm:pt>
    <dgm:pt modelId="{7D6E3D75-D5FC-4EFF-AD1D-12A32853585D}" type="pres">
      <dgm:prSet presAssocID="{5A0B7A06-C18F-47E7-B188-FE3E36985F65}" presName="root" presStyleCnt="0"/>
      <dgm:spPr/>
    </dgm:pt>
    <dgm:pt modelId="{9BD2C784-1ECE-42FE-9AFD-17D149A7D9B0}" type="pres">
      <dgm:prSet presAssocID="{5A0B7A06-C18F-47E7-B188-FE3E36985F65}" presName="rootComposite" presStyleCnt="0"/>
      <dgm:spPr/>
    </dgm:pt>
    <dgm:pt modelId="{202615FF-2925-4393-A64B-0765BE90BB61}" type="pres">
      <dgm:prSet presAssocID="{5A0B7A06-C18F-47E7-B188-FE3E36985F65}" presName="rootText" presStyleLbl="node1" presStyleIdx="1" presStyleCnt="2"/>
      <dgm:spPr/>
      <dgm:t>
        <a:bodyPr/>
        <a:lstStyle/>
        <a:p>
          <a:endParaRPr lang="ru-RU"/>
        </a:p>
      </dgm:t>
    </dgm:pt>
    <dgm:pt modelId="{FE51AC9C-3E64-498A-A893-398C565A292A}" type="pres">
      <dgm:prSet presAssocID="{5A0B7A06-C18F-47E7-B188-FE3E36985F65}" presName="rootConnector" presStyleLbl="node1" presStyleIdx="1" presStyleCnt="2"/>
      <dgm:spPr/>
    </dgm:pt>
    <dgm:pt modelId="{E9A2AF89-FB33-40E4-9622-9CEC2C9DEC50}" type="pres">
      <dgm:prSet presAssocID="{5A0B7A06-C18F-47E7-B188-FE3E36985F65}" presName="childShape" presStyleCnt="0"/>
      <dgm:spPr/>
    </dgm:pt>
    <dgm:pt modelId="{066CB28E-1D22-4AF2-858C-52A8C03810F6}" type="pres">
      <dgm:prSet presAssocID="{B37D0E05-732C-49C9-A3AA-DC601E739674}" presName="Name13" presStyleLbl="parChTrans1D2" presStyleIdx="1" presStyleCnt="2"/>
      <dgm:spPr/>
    </dgm:pt>
    <dgm:pt modelId="{D0939F89-E3D8-4175-956D-66039CD9CC4A}" type="pres">
      <dgm:prSet presAssocID="{C70DA2B0-2E0E-4F57-B4C0-2152E48814A6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42DAEF36-A76A-4F99-958E-2E08007B4C37}" type="presOf" srcId="{08B5E266-7A95-42F9-A1CD-E8230E492A4F}" destId="{0F898F91-45BE-4BA2-B39A-432AF3AC4778}" srcOrd="0" destOrd="0" presId="urn:microsoft.com/office/officeart/2005/8/layout/hierarchy3"/>
    <dgm:cxn modelId="{CA0DE60A-3BAB-4EAC-8608-FBED8378C499}" type="presOf" srcId="{5A0B7A06-C18F-47E7-B188-FE3E36985F65}" destId="{202615FF-2925-4393-A64B-0765BE90BB61}" srcOrd="0" destOrd="0" presId="urn:microsoft.com/office/officeart/2005/8/layout/hierarchy3"/>
    <dgm:cxn modelId="{A7963982-13C8-4EF9-887A-ABD1CC41BE6B}" type="presOf" srcId="{774AC95E-45AC-4DDD-8063-41D930E8FF6D}" destId="{53900075-709A-4CCF-AD70-3BAC8959840B}" srcOrd="0" destOrd="0" presId="urn:microsoft.com/office/officeart/2005/8/layout/hierarchy3"/>
    <dgm:cxn modelId="{B3FE45DE-7839-40F6-8335-2670B4452A00}" type="presOf" srcId="{5A0B7A06-C18F-47E7-B188-FE3E36985F65}" destId="{FE51AC9C-3E64-498A-A893-398C565A292A}" srcOrd="1" destOrd="0" presId="urn:microsoft.com/office/officeart/2005/8/layout/hierarchy3"/>
    <dgm:cxn modelId="{6D88D3A2-FAA4-47C1-8D0F-3644F810DC41}" srcId="{B0E15FAD-1F32-4178-A9D8-AEC6E77ADA53}" destId="{5A0B7A06-C18F-47E7-B188-FE3E36985F65}" srcOrd="1" destOrd="0" parTransId="{D9571671-D952-4CE5-B6C0-670E617C396A}" sibTransId="{219A42FA-1C38-4AB7-9E6C-D99B829DFA78}"/>
    <dgm:cxn modelId="{C9D3CB42-C0B1-412E-A06C-84047B78B319}" type="presOf" srcId="{A2BD1631-219E-45FC-8222-58EBCCE6E9AD}" destId="{A5180E89-6A9B-4047-8409-EAB30891095D}" srcOrd="0" destOrd="0" presId="urn:microsoft.com/office/officeart/2005/8/layout/hierarchy3"/>
    <dgm:cxn modelId="{6C55077E-0F6F-4705-BA53-F32B9FD1B4F5}" type="presOf" srcId="{08B5E266-7A95-42F9-A1CD-E8230E492A4F}" destId="{C7298C5A-7A4B-4026-A248-7BE69D376078}" srcOrd="1" destOrd="0" presId="urn:microsoft.com/office/officeart/2005/8/layout/hierarchy3"/>
    <dgm:cxn modelId="{4B1A914D-5FE0-4F82-8A7D-27AF982E5C3D}" type="presOf" srcId="{B37D0E05-732C-49C9-A3AA-DC601E739674}" destId="{066CB28E-1D22-4AF2-858C-52A8C03810F6}" srcOrd="0" destOrd="0" presId="urn:microsoft.com/office/officeart/2005/8/layout/hierarchy3"/>
    <dgm:cxn modelId="{DBB342A1-2C85-45F7-95A5-F03F1C70B025}" type="presOf" srcId="{B0E15FAD-1F32-4178-A9D8-AEC6E77ADA53}" destId="{BFFECB43-335C-4288-BE45-125748061EE4}" srcOrd="0" destOrd="0" presId="urn:microsoft.com/office/officeart/2005/8/layout/hierarchy3"/>
    <dgm:cxn modelId="{BC40867E-C904-4C95-9A62-65CDEDA58C37}" type="presOf" srcId="{C70DA2B0-2E0E-4F57-B4C0-2152E48814A6}" destId="{D0939F89-E3D8-4175-956D-66039CD9CC4A}" srcOrd="0" destOrd="0" presId="urn:microsoft.com/office/officeart/2005/8/layout/hierarchy3"/>
    <dgm:cxn modelId="{A676DC7D-0BA0-46E5-B9E2-8811B89082BD}" srcId="{08B5E266-7A95-42F9-A1CD-E8230E492A4F}" destId="{A2BD1631-219E-45FC-8222-58EBCCE6E9AD}" srcOrd="0" destOrd="0" parTransId="{774AC95E-45AC-4DDD-8063-41D930E8FF6D}" sibTransId="{4F85EFE2-EC55-4DCB-9934-9C8F85B041A7}"/>
    <dgm:cxn modelId="{D62CB4FE-16E0-4A0D-9246-3575F7C08885}" srcId="{B0E15FAD-1F32-4178-A9D8-AEC6E77ADA53}" destId="{08B5E266-7A95-42F9-A1CD-E8230E492A4F}" srcOrd="0" destOrd="0" parTransId="{C64E7B03-CFD6-4849-AF68-EAC60934219F}" sibTransId="{D1DFF5B6-3746-44FF-AA8F-D199B51C6F0D}"/>
    <dgm:cxn modelId="{698CEC65-237E-4538-93E8-510CFF33F9B8}" srcId="{5A0B7A06-C18F-47E7-B188-FE3E36985F65}" destId="{C70DA2B0-2E0E-4F57-B4C0-2152E48814A6}" srcOrd="0" destOrd="0" parTransId="{B37D0E05-732C-49C9-A3AA-DC601E739674}" sibTransId="{8130109A-EF0A-42B6-A203-D5CF94216242}"/>
    <dgm:cxn modelId="{F57B5ACD-BFEB-465C-B3F4-0BE47EA05B88}" type="presParOf" srcId="{BFFECB43-335C-4288-BE45-125748061EE4}" destId="{9E8C281D-F633-44FC-A22E-739E6F8D4361}" srcOrd="0" destOrd="0" presId="urn:microsoft.com/office/officeart/2005/8/layout/hierarchy3"/>
    <dgm:cxn modelId="{D7E11932-363A-47D0-B566-25E5666AD669}" type="presParOf" srcId="{9E8C281D-F633-44FC-A22E-739E6F8D4361}" destId="{B11A4EB1-E6F5-4271-9B4B-A5B94A7C7932}" srcOrd="0" destOrd="0" presId="urn:microsoft.com/office/officeart/2005/8/layout/hierarchy3"/>
    <dgm:cxn modelId="{C3F55E4F-7A7F-4B55-871C-8585C5C0BD71}" type="presParOf" srcId="{B11A4EB1-E6F5-4271-9B4B-A5B94A7C7932}" destId="{0F898F91-45BE-4BA2-B39A-432AF3AC4778}" srcOrd="0" destOrd="0" presId="urn:microsoft.com/office/officeart/2005/8/layout/hierarchy3"/>
    <dgm:cxn modelId="{6C893CC2-6D9F-4BBC-BE90-4A730B077037}" type="presParOf" srcId="{B11A4EB1-E6F5-4271-9B4B-A5B94A7C7932}" destId="{C7298C5A-7A4B-4026-A248-7BE69D376078}" srcOrd="1" destOrd="0" presId="urn:microsoft.com/office/officeart/2005/8/layout/hierarchy3"/>
    <dgm:cxn modelId="{E88772FE-C27E-47F8-970D-0265FF6E0A04}" type="presParOf" srcId="{9E8C281D-F633-44FC-A22E-739E6F8D4361}" destId="{41D01922-4893-4310-87C8-7E4C0C4DFA86}" srcOrd="1" destOrd="0" presId="urn:microsoft.com/office/officeart/2005/8/layout/hierarchy3"/>
    <dgm:cxn modelId="{7811D026-CE31-439B-BA6B-354C3B719E39}" type="presParOf" srcId="{41D01922-4893-4310-87C8-7E4C0C4DFA86}" destId="{53900075-709A-4CCF-AD70-3BAC8959840B}" srcOrd="0" destOrd="0" presId="urn:microsoft.com/office/officeart/2005/8/layout/hierarchy3"/>
    <dgm:cxn modelId="{13A9B524-4C1A-477E-BED0-9CEF5ADE533A}" type="presParOf" srcId="{41D01922-4893-4310-87C8-7E4C0C4DFA86}" destId="{A5180E89-6A9B-4047-8409-EAB30891095D}" srcOrd="1" destOrd="0" presId="urn:microsoft.com/office/officeart/2005/8/layout/hierarchy3"/>
    <dgm:cxn modelId="{FC247B69-FD86-4FB5-9A20-314387B182AC}" type="presParOf" srcId="{BFFECB43-335C-4288-BE45-125748061EE4}" destId="{7D6E3D75-D5FC-4EFF-AD1D-12A32853585D}" srcOrd="1" destOrd="0" presId="urn:microsoft.com/office/officeart/2005/8/layout/hierarchy3"/>
    <dgm:cxn modelId="{1CC44F7F-F71F-441A-85D4-5ADA51ED75D1}" type="presParOf" srcId="{7D6E3D75-D5FC-4EFF-AD1D-12A32853585D}" destId="{9BD2C784-1ECE-42FE-9AFD-17D149A7D9B0}" srcOrd="0" destOrd="0" presId="urn:microsoft.com/office/officeart/2005/8/layout/hierarchy3"/>
    <dgm:cxn modelId="{5F78D42B-65E5-41E7-9624-A6D31E1A4F9A}" type="presParOf" srcId="{9BD2C784-1ECE-42FE-9AFD-17D149A7D9B0}" destId="{202615FF-2925-4393-A64B-0765BE90BB61}" srcOrd="0" destOrd="0" presId="urn:microsoft.com/office/officeart/2005/8/layout/hierarchy3"/>
    <dgm:cxn modelId="{87B19314-252C-4675-BE63-AEEF2991FD67}" type="presParOf" srcId="{9BD2C784-1ECE-42FE-9AFD-17D149A7D9B0}" destId="{FE51AC9C-3E64-498A-A893-398C565A292A}" srcOrd="1" destOrd="0" presId="urn:microsoft.com/office/officeart/2005/8/layout/hierarchy3"/>
    <dgm:cxn modelId="{C7B5B2FC-3FF7-4EE5-A418-65C82004939F}" type="presParOf" srcId="{7D6E3D75-D5FC-4EFF-AD1D-12A32853585D}" destId="{E9A2AF89-FB33-40E4-9622-9CEC2C9DEC50}" srcOrd="1" destOrd="0" presId="urn:microsoft.com/office/officeart/2005/8/layout/hierarchy3"/>
    <dgm:cxn modelId="{B56C2309-8D30-41C6-80C4-34DAC837319F}" type="presParOf" srcId="{E9A2AF89-FB33-40E4-9622-9CEC2C9DEC50}" destId="{066CB28E-1D22-4AF2-858C-52A8C03810F6}" srcOrd="0" destOrd="0" presId="urn:microsoft.com/office/officeart/2005/8/layout/hierarchy3"/>
    <dgm:cxn modelId="{CC4D3AC0-7550-4452-A139-AFBE9F0AB877}" type="presParOf" srcId="{E9A2AF89-FB33-40E4-9622-9CEC2C9DEC50}" destId="{D0939F89-E3D8-4175-956D-66039CD9CC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0E15FAD-1F32-4178-A9D8-AEC6E77ADA5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B5E266-7A95-42F9-A1CD-E8230E492A4F}">
      <dgm:prSet phldrT="[Текст]"/>
      <dgm:spPr/>
      <dgm:t>
        <a:bodyPr/>
        <a:lstStyle/>
        <a:p>
          <a:r>
            <a:rPr lang="kk-KZ" dirty="0" smtClean="0"/>
            <a:t>9-сынып</a:t>
          </a:r>
          <a:endParaRPr lang="ru-RU" dirty="0"/>
        </a:p>
      </dgm:t>
    </dgm:pt>
    <dgm:pt modelId="{C64E7B03-CFD6-4849-AF68-EAC60934219F}" type="parTrans" cxnId="{D62CB4FE-16E0-4A0D-9246-3575F7C08885}">
      <dgm:prSet/>
      <dgm:spPr/>
      <dgm:t>
        <a:bodyPr/>
        <a:lstStyle/>
        <a:p>
          <a:endParaRPr lang="ru-RU"/>
        </a:p>
      </dgm:t>
    </dgm:pt>
    <dgm:pt modelId="{D1DFF5B6-3746-44FF-AA8F-D199B51C6F0D}" type="sibTrans" cxnId="{D62CB4FE-16E0-4A0D-9246-3575F7C08885}">
      <dgm:prSet/>
      <dgm:spPr/>
      <dgm:t>
        <a:bodyPr/>
        <a:lstStyle/>
        <a:p>
          <a:endParaRPr lang="ru-RU"/>
        </a:p>
      </dgm:t>
    </dgm:pt>
    <dgm:pt modelId="{A2BD1631-219E-45FC-8222-58EBCCE6E9AD}">
      <dgm:prSet phldrT="[Текст]"/>
      <dgm:spPr/>
      <dgm:t>
        <a:bodyPr/>
        <a:lstStyle/>
        <a:p>
          <a:r>
            <a:rPr lang="kk-KZ" dirty="0" smtClean="0"/>
            <a:t>1 оқушы</a:t>
          </a:r>
          <a:endParaRPr lang="ru-RU" dirty="0"/>
        </a:p>
      </dgm:t>
    </dgm:pt>
    <dgm:pt modelId="{774AC95E-45AC-4DDD-8063-41D930E8FF6D}" type="parTrans" cxnId="{A676DC7D-0BA0-46E5-B9E2-8811B89082BD}">
      <dgm:prSet/>
      <dgm:spPr/>
      <dgm:t>
        <a:bodyPr/>
        <a:lstStyle/>
        <a:p>
          <a:endParaRPr lang="ru-RU"/>
        </a:p>
      </dgm:t>
    </dgm:pt>
    <dgm:pt modelId="{4F85EFE2-EC55-4DCB-9934-9C8F85B041A7}" type="sibTrans" cxnId="{A676DC7D-0BA0-46E5-B9E2-8811B89082BD}">
      <dgm:prSet/>
      <dgm:spPr/>
      <dgm:t>
        <a:bodyPr/>
        <a:lstStyle/>
        <a:p>
          <a:endParaRPr lang="ru-RU"/>
        </a:p>
      </dgm:t>
    </dgm:pt>
    <dgm:pt modelId="{5A0B7A06-C18F-47E7-B188-FE3E36985F65}">
      <dgm:prSet phldrT="[Текст]"/>
      <dgm:spPr/>
      <dgm:t>
        <a:bodyPr/>
        <a:lstStyle/>
        <a:p>
          <a:r>
            <a:rPr lang="kk-KZ" dirty="0" smtClean="0"/>
            <a:t>10-сынып</a:t>
          </a:r>
          <a:endParaRPr lang="ru-RU" dirty="0"/>
        </a:p>
      </dgm:t>
    </dgm:pt>
    <dgm:pt modelId="{D9571671-D952-4CE5-B6C0-670E617C396A}" type="parTrans" cxnId="{6D88D3A2-FAA4-47C1-8D0F-3644F810DC41}">
      <dgm:prSet/>
      <dgm:spPr/>
      <dgm:t>
        <a:bodyPr/>
        <a:lstStyle/>
        <a:p>
          <a:endParaRPr lang="ru-RU"/>
        </a:p>
      </dgm:t>
    </dgm:pt>
    <dgm:pt modelId="{219A42FA-1C38-4AB7-9E6C-D99B829DFA78}" type="sibTrans" cxnId="{6D88D3A2-FAA4-47C1-8D0F-3644F810DC41}">
      <dgm:prSet/>
      <dgm:spPr/>
      <dgm:t>
        <a:bodyPr/>
        <a:lstStyle/>
        <a:p>
          <a:endParaRPr lang="ru-RU"/>
        </a:p>
      </dgm:t>
    </dgm:pt>
    <dgm:pt modelId="{C70DA2B0-2E0E-4F57-B4C0-2152E48814A6}">
      <dgm:prSet phldrT="[Текст]" custT="1"/>
      <dgm:spPr/>
      <dgm:t>
        <a:bodyPr/>
        <a:lstStyle/>
        <a:p>
          <a:r>
            <a:rPr lang="kk-KZ" sz="4000" dirty="0" smtClean="0"/>
            <a:t>-</a:t>
          </a:r>
          <a:endParaRPr lang="ru-RU" sz="4000" dirty="0"/>
        </a:p>
      </dgm:t>
    </dgm:pt>
    <dgm:pt modelId="{B37D0E05-732C-49C9-A3AA-DC601E739674}" type="parTrans" cxnId="{698CEC65-237E-4538-93E8-510CFF33F9B8}">
      <dgm:prSet/>
      <dgm:spPr/>
      <dgm:t>
        <a:bodyPr/>
        <a:lstStyle/>
        <a:p>
          <a:endParaRPr lang="ru-RU"/>
        </a:p>
      </dgm:t>
    </dgm:pt>
    <dgm:pt modelId="{8130109A-EF0A-42B6-A203-D5CF94216242}" type="sibTrans" cxnId="{698CEC65-237E-4538-93E8-510CFF33F9B8}">
      <dgm:prSet/>
      <dgm:spPr/>
      <dgm:t>
        <a:bodyPr/>
        <a:lstStyle/>
        <a:p>
          <a:endParaRPr lang="ru-RU"/>
        </a:p>
      </dgm:t>
    </dgm:pt>
    <dgm:pt modelId="{BFFECB43-335C-4288-BE45-125748061EE4}" type="pres">
      <dgm:prSet presAssocID="{B0E15FAD-1F32-4178-A9D8-AEC6E77ADA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C281D-F633-44FC-A22E-739E6F8D4361}" type="pres">
      <dgm:prSet presAssocID="{08B5E266-7A95-42F9-A1CD-E8230E492A4F}" presName="root" presStyleCnt="0"/>
      <dgm:spPr/>
    </dgm:pt>
    <dgm:pt modelId="{B11A4EB1-E6F5-4271-9B4B-A5B94A7C7932}" type="pres">
      <dgm:prSet presAssocID="{08B5E266-7A95-42F9-A1CD-E8230E492A4F}" presName="rootComposite" presStyleCnt="0"/>
      <dgm:spPr/>
    </dgm:pt>
    <dgm:pt modelId="{0F898F91-45BE-4BA2-B39A-432AF3AC4778}" type="pres">
      <dgm:prSet presAssocID="{08B5E266-7A95-42F9-A1CD-E8230E492A4F}" presName="rootText" presStyleLbl="node1" presStyleIdx="0" presStyleCnt="2"/>
      <dgm:spPr/>
      <dgm:t>
        <a:bodyPr/>
        <a:lstStyle/>
        <a:p>
          <a:endParaRPr lang="ru-RU"/>
        </a:p>
      </dgm:t>
    </dgm:pt>
    <dgm:pt modelId="{C7298C5A-7A4B-4026-A248-7BE69D376078}" type="pres">
      <dgm:prSet presAssocID="{08B5E266-7A95-42F9-A1CD-E8230E492A4F}" presName="rootConnector" presStyleLbl="node1" presStyleIdx="0" presStyleCnt="2"/>
      <dgm:spPr/>
    </dgm:pt>
    <dgm:pt modelId="{41D01922-4893-4310-87C8-7E4C0C4DFA86}" type="pres">
      <dgm:prSet presAssocID="{08B5E266-7A95-42F9-A1CD-E8230E492A4F}" presName="childShape" presStyleCnt="0"/>
      <dgm:spPr/>
    </dgm:pt>
    <dgm:pt modelId="{53900075-709A-4CCF-AD70-3BAC8959840B}" type="pres">
      <dgm:prSet presAssocID="{774AC95E-45AC-4DDD-8063-41D930E8FF6D}" presName="Name13" presStyleLbl="parChTrans1D2" presStyleIdx="0" presStyleCnt="2"/>
      <dgm:spPr/>
    </dgm:pt>
    <dgm:pt modelId="{A5180E89-6A9B-4047-8409-EAB30891095D}" type="pres">
      <dgm:prSet presAssocID="{A2BD1631-219E-45FC-8222-58EBCCE6E9A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E3D75-D5FC-4EFF-AD1D-12A32853585D}" type="pres">
      <dgm:prSet presAssocID="{5A0B7A06-C18F-47E7-B188-FE3E36985F65}" presName="root" presStyleCnt="0"/>
      <dgm:spPr/>
    </dgm:pt>
    <dgm:pt modelId="{9BD2C784-1ECE-42FE-9AFD-17D149A7D9B0}" type="pres">
      <dgm:prSet presAssocID="{5A0B7A06-C18F-47E7-B188-FE3E36985F65}" presName="rootComposite" presStyleCnt="0"/>
      <dgm:spPr/>
    </dgm:pt>
    <dgm:pt modelId="{202615FF-2925-4393-A64B-0765BE90BB61}" type="pres">
      <dgm:prSet presAssocID="{5A0B7A06-C18F-47E7-B188-FE3E36985F65}" presName="rootText" presStyleLbl="node1" presStyleIdx="1" presStyleCnt="2"/>
      <dgm:spPr/>
      <dgm:t>
        <a:bodyPr/>
        <a:lstStyle/>
        <a:p>
          <a:endParaRPr lang="ru-RU"/>
        </a:p>
      </dgm:t>
    </dgm:pt>
    <dgm:pt modelId="{FE51AC9C-3E64-498A-A893-398C565A292A}" type="pres">
      <dgm:prSet presAssocID="{5A0B7A06-C18F-47E7-B188-FE3E36985F65}" presName="rootConnector" presStyleLbl="node1" presStyleIdx="1" presStyleCnt="2"/>
      <dgm:spPr/>
    </dgm:pt>
    <dgm:pt modelId="{E9A2AF89-FB33-40E4-9622-9CEC2C9DEC50}" type="pres">
      <dgm:prSet presAssocID="{5A0B7A06-C18F-47E7-B188-FE3E36985F65}" presName="childShape" presStyleCnt="0"/>
      <dgm:spPr/>
    </dgm:pt>
    <dgm:pt modelId="{066CB28E-1D22-4AF2-858C-52A8C03810F6}" type="pres">
      <dgm:prSet presAssocID="{B37D0E05-732C-49C9-A3AA-DC601E739674}" presName="Name13" presStyleLbl="parChTrans1D2" presStyleIdx="1" presStyleCnt="2"/>
      <dgm:spPr/>
    </dgm:pt>
    <dgm:pt modelId="{D0939F89-E3D8-4175-956D-66039CD9CC4A}" type="pres">
      <dgm:prSet presAssocID="{C70DA2B0-2E0E-4F57-B4C0-2152E48814A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8EE1A-7239-4ACA-B3B5-26789750D3AE}" type="presOf" srcId="{774AC95E-45AC-4DDD-8063-41D930E8FF6D}" destId="{53900075-709A-4CCF-AD70-3BAC8959840B}" srcOrd="0" destOrd="0" presId="urn:microsoft.com/office/officeart/2005/8/layout/hierarchy3"/>
    <dgm:cxn modelId="{67101C8A-2626-436E-A36E-4DD72FB35084}" type="presOf" srcId="{A2BD1631-219E-45FC-8222-58EBCCE6E9AD}" destId="{A5180E89-6A9B-4047-8409-EAB30891095D}" srcOrd="0" destOrd="0" presId="urn:microsoft.com/office/officeart/2005/8/layout/hierarchy3"/>
    <dgm:cxn modelId="{ED929F33-0CF8-4C46-B42B-3106E452D45C}" type="presOf" srcId="{B37D0E05-732C-49C9-A3AA-DC601E739674}" destId="{066CB28E-1D22-4AF2-858C-52A8C03810F6}" srcOrd="0" destOrd="0" presId="urn:microsoft.com/office/officeart/2005/8/layout/hierarchy3"/>
    <dgm:cxn modelId="{6D88D3A2-FAA4-47C1-8D0F-3644F810DC41}" srcId="{B0E15FAD-1F32-4178-A9D8-AEC6E77ADA53}" destId="{5A0B7A06-C18F-47E7-B188-FE3E36985F65}" srcOrd="1" destOrd="0" parTransId="{D9571671-D952-4CE5-B6C0-670E617C396A}" sibTransId="{219A42FA-1C38-4AB7-9E6C-D99B829DFA78}"/>
    <dgm:cxn modelId="{3634849E-3144-4FAA-B0FE-9A3CF6399BF6}" type="presOf" srcId="{5A0B7A06-C18F-47E7-B188-FE3E36985F65}" destId="{FE51AC9C-3E64-498A-A893-398C565A292A}" srcOrd="1" destOrd="0" presId="urn:microsoft.com/office/officeart/2005/8/layout/hierarchy3"/>
    <dgm:cxn modelId="{B7F39D88-656B-434B-A4A9-0EC4486C5119}" type="presOf" srcId="{5A0B7A06-C18F-47E7-B188-FE3E36985F65}" destId="{202615FF-2925-4393-A64B-0765BE90BB61}" srcOrd="0" destOrd="0" presId="urn:microsoft.com/office/officeart/2005/8/layout/hierarchy3"/>
    <dgm:cxn modelId="{0A6ED787-3551-408E-9EB5-B45736323B63}" type="presOf" srcId="{B0E15FAD-1F32-4178-A9D8-AEC6E77ADA53}" destId="{BFFECB43-335C-4288-BE45-125748061EE4}" srcOrd="0" destOrd="0" presId="urn:microsoft.com/office/officeart/2005/8/layout/hierarchy3"/>
    <dgm:cxn modelId="{6C0172FE-EE5B-4022-A913-E4E7F635DF8A}" type="presOf" srcId="{C70DA2B0-2E0E-4F57-B4C0-2152E48814A6}" destId="{D0939F89-E3D8-4175-956D-66039CD9CC4A}" srcOrd="0" destOrd="0" presId="urn:microsoft.com/office/officeart/2005/8/layout/hierarchy3"/>
    <dgm:cxn modelId="{CEAFC5A6-2A44-4B60-9A5C-0394FE14BFC6}" type="presOf" srcId="{08B5E266-7A95-42F9-A1CD-E8230E492A4F}" destId="{0F898F91-45BE-4BA2-B39A-432AF3AC4778}" srcOrd="0" destOrd="0" presId="urn:microsoft.com/office/officeart/2005/8/layout/hierarchy3"/>
    <dgm:cxn modelId="{A676DC7D-0BA0-46E5-B9E2-8811B89082BD}" srcId="{08B5E266-7A95-42F9-A1CD-E8230E492A4F}" destId="{A2BD1631-219E-45FC-8222-58EBCCE6E9AD}" srcOrd="0" destOrd="0" parTransId="{774AC95E-45AC-4DDD-8063-41D930E8FF6D}" sibTransId="{4F85EFE2-EC55-4DCB-9934-9C8F85B041A7}"/>
    <dgm:cxn modelId="{D62CB4FE-16E0-4A0D-9246-3575F7C08885}" srcId="{B0E15FAD-1F32-4178-A9D8-AEC6E77ADA53}" destId="{08B5E266-7A95-42F9-A1CD-E8230E492A4F}" srcOrd="0" destOrd="0" parTransId="{C64E7B03-CFD6-4849-AF68-EAC60934219F}" sibTransId="{D1DFF5B6-3746-44FF-AA8F-D199B51C6F0D}"/>
    <dgm:cxn modelId="{66B5BD20-B7A7-45C1-BECE-D5BBA0B2E6A2}" type="presOf" srcId="{08B5E266-7A95-42F9-A1CD-E8230E492A4F}" destId="{C7298C5A-7A4B-4026-A248-7BE69D376078}" srcOrd="1" destOrd="0" presId="urn:microsoft.com/office/officeart/2005/8/layout/hierarchy3"/>
    <dgm:cxn modelId="{698CEC65-237E-4538-93E8-510CFF33F9B8}" srcId="{5A0B7A06-C18F-47E7-B188-FE3E36985F65}" destId="{C70DA2B0-2E0E-4F57-B4C0-2152E48814A6}" srcOrd="0" destOrd="0" parTransId="{B37D0E05-732C-49C9-A3AA-DC601E739674}" sibTransId="{8130109A-EF0A-42B6-A203-D5CF94216242}"/>
    <dgm:cxn modelId="{4F376012-1335-4962-8618-94D2663A7300}" type="presParOf" srcId="{BFFECB43-335C-4288-BE45-125748061EE4}" destId="{9E8C281D-F633-44FC-A22E-739E6F8D4361}" srcOrd="0" destOrd="0" presId="urn:microsoft.com/office/officeart/2005/8/layout/hierarchy3"/>
    <dgm:cxn modelId="{7519E7EF-0B69-473D-A7D4-339008DD3893}" type="presParOf" srcId="{9E8C281D-F633-44FC-A22E-739E6F8D4361}" destId="{B11A4EB1-E6F5-4271-9B4B-A5B94A7C7932}" srcOrd="0" destOrd="0" presId="urn:microsoft.com/office/officeart/2005/8/layout/hierarchy3"/>
    <dgm:cxn modelId="{6277E6E3-0AA8-4D2D-95C3-F001C9582EB3}" type="presParOf" srcId="{B11A4EB1-E6F5-4271-9B4B-A5B94A7C7932}" destId="{0F898F91-45BE-4BA2-B39A-432AF3AC4778}" srcOrd="0" destOrd="0" presId="urn:microsoft.com/office/officeart/2005/8/layout/hierarchy3"/>
    <dgm:cxn modelId="{931315A3-1122-4360-B269-C996D16EC0F7}" type="presParOf" srcId="{B11A4EB1-E6F5-4271-9B4B-A5B94A7C7932}" destId="{C7298C5A-7A4B-4026-A248-7BE69D376078}" srcOrd="1" destOrd="0" presId="urn:microsoft.com/office/officeart/2005/8/layout/hierarchy3"/>
    <dgm:cxn modelId="{60B74BED-40ED-43E5-A37F-F7FD99F0F09A}" type="presParOf" srcId="{9E8C281D-F633-44FC-A22E-739E6F8D4361}" destId="{41D01922-4893-4310-87C8-7E4C0C4DFA86}" srcOrd="1" destOrd="0" presId="urn:microsoft.com/office/officeart/2005/8/layout/hierarchy3"/>
    <dgm:cxn modelId="{F5A3CB07-1880-4CC0-8B03-3423CA661147}" type="presParOf" srcId="{41D01922-4893-4310-87C8-7E4C0C4DFA86}" destId="{53900075-709A-4CCF-AD70-3BAC8959840B}" srcOrd="0" destOrd="0" presId="urn:microsoft.com/office/officeart/2005/8/layout/hierarchy3"/>
    <dgm:cxn modelId="{B718362E-F22B-403F-A705-45A82EFD7D45}" type="presParOf" srcId="{41D01922-4893-4310-87C8-7E4C0C4DFA86}" destId="{A5180E89-6A9B-4047-8409-EAB30891095D}" srcOrd="1" destOrd="0" presId="urn:microsoft.com/office/officeart/2005/8/layout/hierarchy3"/>
    <dgm:cxn modelId="{780EFDA1-813D-4D53-ACAB-FE8710142C34}" type="presParOf" srcId="{BFFECB43-335C-4288-BE45-125748061EE4}" destId="{7D6E3D75-D5FC-4EFF-AD1D-12A32853585D}" srcOrd="1" destOrd="0" presId="urn:microsoft.com/office/officeart/2005/8/layout/hierarchy3"/>
    <dgm:cxn modelId="{093D5C19-3315-475C-8F8F-46C602135A35}" type="presParOf" srcId="{7D6E3D75-D5FC-4EFF-AD1D-12A32853585D}" destId="{9BD2C784-1ECE-42FE-9AFD-17D149A7D9B0}" srcOrd="0" destOrd="0" presId="urn:microsoft.com/office/officeart/2005/8/layout/hierarchy3"/>
    <dgm:cxn modelId="{0F9411CB-EDDC-423E-8399-22228B542E17}" type="presParOf" srcId="{9BD2C784-1ECE-42FE-9AFD-17D149A7D9B0}" destId="{202615FF-2925-4393-A64B-0765BE90BB61}" srcOrd="0" destOrd="0" presId="urn:microsoft.com/office/officeart/2005/8/layout/hierarchy3"/>
    <dgm:cxn modelId="{C1AFC23B-86F7-471C-970A-36BBC5E86DCA}" type="presParOf" srcId="{9BD2C784-1ECE-42FE-9AFD-17D149A7D9B0}" destId="{FE51AC9C-3E64-498A-A893-398C565A292A}" srcOrd="1" destOrd="0" presId="urn:microsoft.com/office/officeart/2005/8/layout/hierarchy3"/>
    <dgm:cxn modelId="{46ECC3CC-3B4D-4687-89FD-74B0B551A1EC}" type="presParOf" srcId="{7D6E3D75-D5FC-4EFF-AD1D-12A32853585D}" destId="{E9A2AF89-FB33-40E4-9622-9CEC2C9DEC50}" srcOrd="1" destOrd="0" presId="urn:microsoft.com/office/officeart/2005/8/layout/hierarchy3"/>
    <dgm:cxn modelId="{ED1D8529-2A23-4C4C-B4F3-8EED79A7771F}" type="presParOf" srcId="{E9A2AF89-FB33-40E4-9622-9CEC2C9DEC50}" destId="{066CB28E-1D22-4AF2-858C-52A8C03810F6}" srcOrd="0" destOrd="0" presId="urn:microsoft.com/office/officeart/2005/8/layout/hierarchy3"/>
    <dgm:cxn modelId="{58416F04-7690-4ED3-8986-BD4F69330733}" type="presParOf" srcId="{E9A2AF89-FB33-40E4-9622-9CEC2C9DEC50}" destId="{D0939F89-E3D8-4175-956D-66039CD9CC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E15FAD-1F32-4178-A9D8-AEC6E77ADA5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B5E266-7A95-42F9-A1CD-E8230E492A4F}">
      <dgm:prSet phldrT="[Текст]"/>
      <dgm:spPr/>
      <dgm:t>
        <a:bodyPr/>
        <a:lstStyle/>
        <a:p>
          <a:r>
            <a:rPr lang="kk-KZ" dirty="0" smtClean="0"/>
            <a:t>1-сынып</a:t>
          </a:r>
          <a:endParaRPr lang="ru-RU" dirty="0"/>
        </a:p>
      </dgm:t>
    </dgm:pt>
    <dgm:pt modelId="{C64E7B03-CFD6-4849-AF68-EAC60934219F}" type="parTrans" cxnId="{D62CB4FE-16E0-4A0D-9246-3575F7C08885}">
      <dgm:prSet/>
      <dgm:spPr/>
      <dgm:t>
        <a:bodyPr/>
        <a:lstStyle/>
        <a:p>
          <a:endParaRPr lang="ru-RU"/>
        </a:p>
      </dgm:t>
    </dgm:pt>
    <dgm:pt modelId="{D1DFF5B6-3746-44FF-AA8F-D199B51C6F0D}" type="sibTrans" cxnId="{D62CB4FE-16E0-4A0D-9246-3575F7C08885}">
      <dgm:prSet/>
      <dgm:spPr/>
      <dgm:t>
        <a:bodyPr/>
        <a:lstStyle/>
        <a:p>
          <a:endParaRPr lang="ru-RU"/>
        </a:p>
      </dgm:t>
    </dgm:pt>
    <dgm:pt modelId="{A2BD1631-219E-45FC-8222-58EBCCE6E9AD}">
      <dgm:prSet phldrT="[Текст]"/>
      <dgm:spPr/>
      <dgm:t>
        <a:bodyPr/>
        <a:lstStyle/>
        <a:p>
          <a:r>
            <a:rPr lang="kk-KZ" dirty="0" smtClean="0"/>
            <a:t>-</a:t>
          </a:r>
          <a:endParaRPr lang="ru-RU" dirty="0"/>
        </a:p>
      </dgm:t>
    </dgm:pt>
    <dgm:pt modelId="{774AC95E-45AC-4DDD-8063-41D930E8FF6D}" type="parTrans" cxnId="{A676DC7D-0BA0-46E5-B9E2-8811B89082BD}">
      <dgm:prSet/>
      <dgm:spPr/>
      <dgm:t>
        <a:bodyPr/>
        <a:lstStyle/>
        <a:p>
          <a:endParaRPr lang="ru-RU"/>
        </a:p>
      </dgm:t>
    </dgm:pt>
    <dgm:pt modelId="{4F85EFE2-EC55-4DCB-9934-9C8F85B041A7}" type="sibTrans" cxnId="{A676DC7D-0BA0-46E5-B9E2-8811B89082BD}">
      <dgm:prSet/>
      <dgm:spPr/>
      <dgm:t>
        <a:bodyPr/>
        <a:lstStyle/>
        <a:p>
          <a:endParaRPr lang="ru-RU"/>
        </a:p>
      </dgm:t>
    </dgm:pt>
    <dgm:pt modelId="{BFFECB43-335C-4288-BE45-125748061EE4}" type="pres">
      <dgm:prSet presAssocID="{B0E15FAD-1F32-4178-A9D8-AEC6E77ADA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C281D-F633-44FC-A22E-739E6F8D4361}" type="pres">
      <dgm:prSet presAssocID="{08B5E266-7A95-42F9-A1CD-E8230E492A4F}" presName="root" presStyleCnt="0"/>
      <dgm:spPr/>
    </dgm:pt>
    <dgm:pt modelId="{B11A4EB1-E6F5-4271-9B4B-A5B94A7C7932}" type="pres">
      <dgm:prSet presAssocID="{08B5E266-7A95-42F9-A1CD-E8230E492A4F}" presName="rootComposite" presStyleCnt="0"/>
      <dgm:spPr/>
    </dgm:pt>
    <dgm:pt modelId="{0F898F91-45BE-4BA2-B39A-432AF3AC4778}" type="pres">
      <dgm:prSet presAssocID="{08B5E266-7A95-42F9-A1CD-E8230E492A4F}" presName="rootText" presStyleLbl="node1" presStyleIdx="0" presStyleCnt="1"/>
      <dgm:spPr/>
    </dgm:pt>
    <dgm:pt modelId="{C7298C5A-7A4B-4026-A248-7BE69D376078}" type="pres">
      <dgm:prSet presAssocID="{08B5E266-7A95-42F9-A1CD-E8230E492A4F}" presName="rootConnector" presStyleLbl="node1" presStyleIdx="0" presStyleCnt="1"/>
      <dgm:spPr/>
    </dgm:pt>
    <dgm:pt modelId="{41D01922-4893-4310-87C8-7E4C0C4DFA86}" type="pres">
      <dgm:prSet presAssocID="{08B5E266-7A95-42F9-A1CD-E8230E492A4F}" presName="childShape" presStyleCnt="0"/>
      <dgm:spPr/>
    </dgm:pt>
    <dgm:pt modelId="{53900075-709A-4CCF-AD70-3BAC8959840B}" type="pres">
      <dgm:prSet presAssocID="{774AC95E-45AC-4DDD-8063-41D930E8FF6D}" presName="Name13" presStyleLbl="parChTrans1D2" presStyleIdx="0" presStyleCnt="1"/>
      <dgm:spPr/>
    </dgm:pt>
    <dgm:pt modelId="{A5180E89-6A9B-4047-8409-EAB30891095D}" type="pres">
      <dgm:prSet presAssocID="{A2BD1631-219E-45FC-8222-58EBCCE6E9AD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A676DC7D-0BA0-46E5-B9E2-8811B89082BD}" srcId="{08B5E266-7A95-42F9-A1CD-E8230E492A4F}" destId="{A2BD1631-219E-45FC-8222-58EBCCE6E9AD}" srcOrd="0" destOrd="0" parTransId="{774AC95E-45AC-4DDD-8063-41D930E8FF6D}" sibTransId="{4F85EFE2-EC55-4DCB-9934-9C8F85B041A7}"/>
    <dgm:cxn modelId="{A5626813-F27E-4B99-9771-B4DA6AE3DEE8}" type="presOf" srcId="{08B5E266-7A95-42F9-A1CD-E8230E492A4F}" destId="{0F898F91-45BE-4BA2-B39A-432AF3AC4778}" srcOrd="0" destOrd="0" presId="urn:microsoft.com/office/officeart/2005/8/layout/hierarchy3"/>
    <dgm:cxn modelId="{30C42008-9566-4FA3-B300-9CEF49F2E066}" type="presOf" srcId="{774AC95E-45AC-4DDD-8063-41D930E8FF6D}" destId="{53900075-709A-4CCF-AD70-3BAC8959840B}" srcOrd="0" destOrd="0" presId="urn:microsoft.com/office/officeart/2005/8/layout/hierarchy3"/>
    <dgm:cxn modelId="{B12319E8-4790-4A2B-B8F4-B6055D71B730}" type="presOf" srcId="{B0E15FAD-1F32-4178-A9D8-AEC6E77ADA53}" destId="{BFFECB43-335C-4288-BE45-125748061EE4}" srcOrd="0" destOrd="0" presId="urn:microsoft.com/office/officeart/2005/8/layout/hierarchy3"/>
    <dgm:cxn modelId="{EB17075E-658D-4E86-A598-AD993BFEF6BA}" type="presOf" srcId="{08B5E266-7A95-42F9-A1CD-E8230E492A4F}" destId="{C7298C5A-7A4B-4026-A248-7BE69D376078}" srcOrd="1" destOrd="0" presId="urn:microsoft.com/office/officeart/2005/8/layout/hierarchy3"/>
    <dgm:cxn modelId="{C152E4DC-D260-47AF-99F8-FFCB8D0B680F}" type="presOf" srcId="{A2BD1631-219E-45FC-8222-58EBCCE6E9AD}" destId="{A5180E89-6A9B-4047-8409-EAB30891095D}" srcOrd="0" destOrd="0" presId="urn:microsoft.com/office/officeart/2005/8/layout/hierarchy3"/>
    <dgm:cxn modelId="{D62CB4FE-16E0-4A0D-9246-3575F7C08885}" srcId="{B0E15FAD-1F32-4178-A9D8-AEC6E77ADA53}" destId="{08B5E266-7A95-42F9-A1CD-E8230E492A4F}" srcOrd="0" destOrd="0" parTransId="{C64E7B03-CFD6-4849-AF68-EAC60934219F}" sibTransId="{D1DFF5B6-3746-44FF-AA8F-D199B51C6F0D}"/>
    <dgm:cxn modelId="{354F7E4C-4190-4CF1-AD34-1B65307C0AF8}" type="presParOf" srcId="{BFFECB43-335C-4288-BE45-125748061EE4}" destId="{9E8C281D-F633-44FC-A22E-739E6F8D4361}" srcOrd="0" destOrd="0" presId="urn:microsoft.com/office/officeart/2005/8/layout/hierarchy3"/>
    <dgm:cxn modelId="{42232DA5-A66D-4B8E-A180-9E2CEA06B963}" type="presParOf" srcId="{9E8C281D-F633-44FC-A22E-739E6F8D4361}" destId="{B11A4EB1-E6F5-4271-9B4B-A5B94A7C7932}" srcOrd="0" destOrd="0" presId="urn:microsoft.com/office/officeart/2005/8/layout/hierarchy3"/>
    <dgm:cxn modelId="{268845D3-C77C-4085-B3C9-55D504AA4401}" type="presParOf" srcId="{B11A4EB1-E6F5-4271-9B4B-A5B94A7C7932}" destId="{0F898F91-45BE-4BA2-B39A-432AF3AC4778}" srcOrd="0" destOrd="0" presId="urn:microsoft.com/office/officeart/2005/8/layout/hierarchy3"/>
    <dgm:cxn modelId="{A0F216B3-B4E8-4520-9965-A79E506325F2}" type="presParOf" srcId="{B11A4EB1-E6F5-4271-9B4B-A5B94A7C7932}" destId="{C7298C5A-7A4B-4026-A248-7BE69D376078}" srcOrd="1" destOrd="0" presId="urn:microsoft.com/office/officeart/2005/8/layout/hierarchy3"/>
    <dgm:cxn modelId="{398D2F1A-2874-436F-AF47-5A016267F141}" type="presParOf" srcId="{9E8C281D-F633-44FC-A22E-739E6F8D4361}" destId="{41D01922-4893-4310-87C8-7E4C0C4DFA86}" srcOrd="1" destOrd="0" presId="urn:microsoft.com/office/officeart/2005/8/layout/hierarchy3"/>
    <dgm:cxn modelId="{1BFAAC3F-CB26-4982-8853-43B93EC22244}" type="presParOf" srcId="{41D01922-4893-4310-87C8-7E4C0C4DFA86}" destId="{53900075-709A-4CCF-AD70-3BAC8959840B}" srcOrd="0" destOrd="0" presId="urn:microsoft.com/office/officeart/2005/8/layout/hierarchy3"/>
    <dgm:cxn modelId="{78E0D2A2-0FEE-412C-9325-B8F623064E21}" type="presParOf" srcId="{41D01922-4893-4310-87C8-7E4C0C4DFA86}" destId="{A5180E89-6A9B-4047-8409-EAB3089109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1B0DF-F6CD-426E-9B6B-B200A4733A95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028D3CE3-E7AD-4A71-80A8-7A06E69A1DEE}">
      <dgm:prSet phldrT="[Текст]" custT="1"/>
      <dgm:spPr/>
      <dgm:t>
        <a:bodyPr/>
        <a:lstStyle/>
        <a:p>
          <a:r>
            <a:rPr lang="en-US" sz="3200" dirty="0" smtClean="0"/>
            <a:t>I </a:t>
          </a:r>
          <a:r>
            <a:rPr lang="ru-RU" sz="3200" dirty="0" err="1" smtClean="0"/>
            <a:t>ауысым</a:t>
          </a:r>
          <a:endParaRPr lang="ru-RU" sz="3200" dirty="0"/>
        </a:p>
      </dgm:t>
    </dgm:pt>
    <dgm:pt modelId="{1FA47949-B17A-4FC4-BC47-0C28E21180C9}" type="parTrans" cxnId="{7BD044A5-D287-49F0-A76F-4B107AF57704}">
      <dgm:prSet/>
      <dgm:spPr/>
      <dgm:t>
        <a:bodyPr/>
        <a:lstStyle/>
        <a:p>
          <a:endParaRPr lang="ru-RU"/>
        </a:p>
      </dgm:t>
    </dgm:pt>
    <dgm:pt modelId="{486F04CD-27C1-4C60-97DE-BD1CCB184809}" type="sibTrans" cxnId="{7BD044A5-D287-49F0-A76F-4B107AF57704}">
      <dgm:prSet/>
      <dgm:spPr/>
      <dgm:t>
        <a:bodyPr/>
        <a:lstStyle/>
        <a:p>
          <a:endParaRPr lang="ru-RU"/>
        </a:p>
      </dgm:t>
    </dgm:pt>
    <dgm:pt modelId="{3B4E70B0-B568-400C-89D0-216F7BE356A2}">
      <dgm:prSet phldrT="[Текст]" custT="1"/>
      <dgm:spPr/>
      <dgm:t>
        <a:bodyPr/>
        <a:lstStyle/>
        <a:p>
          <a:r>
            <a:rPr lang="kk-KZ" sz="3200" dirty="0" smtClean="0"/>
            <a:t>Ұлдар-903</a:t>
          </a:r>
          <a:endParaRPr lang="ru-RU" sz="3200" dirty="0"/>
        </a:p>
      </dgm:t>
    </dgm:pt>
    <dgm:pt modelId="{689A3C54-F270-4334-BD0F-1170D6B80374}" type="parTrans" cxnId="{FFB38A46-A600-412A-AE0C-0A85BE3F0D3B}">
      <dgm:prSet/>
      <dgm:spPr/>
      <dgm:t>
        <a:bodyPr/>
        <a:lstStyle/>
        <a:p>
          <a:endParaRPr lang="ru-RU"/>
        </a:p>
      </dgm:t>
    </dgm:pt>
    <dgm:pt modelId="{48124670-F803-435D-9849-6204A1C3B4FE}" type="sibTrans" cxnId="{FFB38A46-A600-412A-AE0C-0A85BE3F0D3B}">
      <dgm:prSet/>
      <dgm:spPr/>
      <dgm:t>
        <a:bodyPr/>
        <a:lstStyle/>
        <a:p>
          <a:endParaRPr lang="ru-RU"/>
        </a:p>
      </dgm:t>
    </dgm:pt>
    <dgm:pt modelId="{DEA775F7-CA43-4E3A-81DF-5734F788DADC}">
      <dgm:prSet phldrT="[Текст]" custT="1"/>
      <dgm:spPr/>
      <dgm:t>
        <a:bodyPr/>
        <a:lstStyle/>
        <a:p>
          <a:r>
            <a:rPr lang="kk-KZ" sz="3200" dirty="0" smtClean="0"/>
            <a:t>Қыздар-915</a:t>
          </a:r>
          <a:endParaRPr lang="ru-RU" sz="3200" dirty="0"/>
        </a:p>
      </dgm:t>
    </dgm:pt>
    <dgm:pt modelId="{EF1901DF-8EFF-4940-8AC4-4E9476F30B5B}" type="parTrans" cxnId="{6BF6E02A-BDE1-49F0-B791-33AD481A590D}">
      <dgm:prSet/>
      <dgm:spPr/>
      <dgm:t>
        <a:bodyPr/>
        <a:lstStyle/>
        <a:p>
          <a:endParaRPr lang="ru-RU"/>
        </a:p>
      </dgm:t>
    </dgm:pt>
    <dgm:pt modelId="{FA81AAF0-F319-4AEB-B0D1-C638E1CB0B08}" type="sibTrans" cxnId="{6BF6E02A-BDE1-49F0-B791-33AD481A590D}">
      <dgm:prSet/>
      <dgm:spPr/>
      <dgm:t>
        <a:bodyPr/>
        <a:lstStyle/>
        <a:p>
          <a:endParaRPr lang="ru-RU"/>
        </a:p>
      </dgm:t>
    </dgm:pt>
    <dgm:pt modelId="{BE1D8EB0-5E29-494E-87CC-2880A5CFE938}" type="pres">
      <dgm:prSet presAssocID="{CCF1B0DF-F6CD-426E-9B6B-B200A4733A95}" presName="Name0" presStyleCnt="0">
        <dgm:presLayoutVars>
          <dgm:dir/>
          <dgm:resizeHandles val="exact"/>
        </dgm:presLayoutVars>
      </dgm:prSet>
      <dgm:spPr/>
    </dgm:pt>
    <dgm:pt modelId="{40DD2FE3-100C-48A6-BEF7-BB84698F0647}" type="pres">
      <dgm:prSet presAssocID="{028D3CE3-E7AD-4A71-80A8-7A06E69A1D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70B1-D5CC-44C0-814A-12CC1DB08E26}" type="pres">
      <dgm:prSet presAssocID="{486F04CD-27C1-4C60-97DE-BD1CCB1848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4FC83E4-694A-4972-9219-4288D3DA415C}" type="pres">
      <dgm:prSet presAssocID="{486F04CD-27C1-4C60-97DE-BD1CCB1848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D6C83-147E-43FF-A895-C33AC28C5916}" type="pres">
      <dgm:prSet presAssocID="{3B4E70B0-B568-400C-89D0-216F7BE356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2C848-B695-45BB-A1BF-0BE927B4163D}" type="pres">
      <dgm:prSet presAssocID="{48124670-F803-435D-9849-6204A1C3B4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0E352FE-61CC-4F53-8A58-BBEE987B0E35}" type="pres">
      <dgm:prSet presAssocID="{48124670-F803-435D-9849-6204A1C3B4F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6A8FDC3-D17D-47E0-8880-2E654BB18050}" type="pres">
      <dgm:prSet presAssocID="{DEA775F7-CA43-4E3A-81DF-5734F788DA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B7FDA-567C-4D5B-AB46-450D2593CC68}" type="presOf" srcId="{DEA775F7-CA43-4E3A-81DF-5734F788DADC}" destId="{16A8FDC3-D17D-47E0-8880-2E654BB18050}" srcOrd="0" destOrd="0" presId="urn:microsoft.com/office/officeart/2005/8/layout/process1"/>
    <dgm:cxn modelId="{0C2F5652-996F-480C-A709-FCD902B18BC7}" type="presOf" srcId="{486F04CD-27C1-4C60-97DE-BD1CCB184809}" destId="{F4FC83E4-694A-4972-9219-4288D3DA415C}" srcOrd="1" destOrd="0" presId="urn:microsoft.com/office/officeart/2005/8/layout/process1"/>
    <dgm:cxn modelId="{7BD044A5-D287-49F0-A76F-4B107AF57704}" srcId="{CCF1B0DF-F6CD-426E-9B6B-B200A4733A95}" destId="{028D3CE3-E7AD-4A71-80A8-7A06E69A1DEE}" srcOrd="0" destOrd="0" parTransId="{1FA47949-B17A-4FC4-BC47-0C28E21180C9}" sibTransId="{486F04CD-27C1-4C60-97DE-BD1CCB184809}"/>
    <dgm:cxn modelId="{9696E92E-252D-4D22-BF7C-CF5C902EE590}" type="presOf" srcId="{486F04CD-27C1-4C60-97DE-BD1CCB184809}" destId="{CBCF70B1-D5CC-44C0-814A-12CC1DB08E26}" srcOrd="0" destOrd="0" presId="urn:microsoft.com/office/officeart/2005/8/layout/process1"/>
    <dgm:cxn modelId="{FFB38A46-A600-412A-AE0C-0A85BE3F0D3B}" srcId="{CCF1B0DF-F6CD-426E-9B6B-B200A4733A95}" destId="{3B4E70B0-B568-400C-89D0-216F7BE356A2}" srcOrd="1" destOrd="0" parTransId="{689A3C54-F270-4334-BD0F-1170D6B80374}" sibTransId="{48124670-F803-435D-9849-6204A1C3B4FE}"/>
    <dgm:cxn modelId="{FCA93FF0-76E5-41D1-BF65-6FAB5495A921}" type="presOf" srcId="{3B4E70B0-B568-400C-89D0-216F7BE356A2}" destId="{290D6C83-147E-43FF-A895-C33AC28C5916}" srcOrd="0" destOrd="0" presId="urn:microsoft.com/office/officeart/2005/8/layout/process1"/>
    <dgm:cxn modelId="{EB999B34-220F-4475-9E48-E3A6E2135347}" type="presOf" srcId="{48124670-F803-435D-9849-6204A1C3B4FE}" destId="{C8E2C848-B695-45BB-A1BF-0BE927B4163D}" srcOrd="0" destOrd="0" presId="urn:microsoft.com/office/officeart/2005/8/layout/process1"/>
    <dgm:cxn modelId="{99EBB441-70AE-46F4-83D9-83DC5104BDF6}" type="presOf" srcId="{028D3CE3-E7AD-4A71-80A8-7A06E69A1DEE}" destId="{40DD2FE3-100C-48A6-BEF7-BB84698F0647}" srcOrd="0" destOrd="0" presId="urn:microsoft.com/office/officeart/2005/8/layout/process1"/>
    <dgm:cxn modelId="{6BF6E02A-BDE1-49F0-B791-33AD481A590D}" srcId="{CCF1B0DF-F6CD-426E-9B6B-B200A4733A95}" destId="{DEA775F7-CA43-4E3A-81DF-5734F788DADC}" srcOrd="2" destOrd="0" parTransId="{EF1901DF-8EFF-4940-8AC4-4E9476F30B5B}" sibTransId="{FA81AAF0-F319-4AEB-B0D1-C638E1CB0B08}"/>
    <dgm:cxn modelId="{ECF1756D-3879-475D-A2FA-0CFBB21FBD91}" type="presOf" srcId="{CCF1B0DF-F6CD-426E-9B6B-B200A4733A95}" destId="{BE1D8EB0-5E29-494E-87CC-2880A5CFE938}" srcOrd="0" destOrd="0" presId="urn:microsoft.com/office/officeart/2005/8/layout/process1"/>
    <dgm:cxn modelId="{3BAC9FE1-4B05-49C9-B1E4-582D3BA3C1BB}" type="presOf" srcId="{48124670-F803-435D-9849-6204A1C3B4FE}" destId="{90E352FE-61CC-4F53-8A58-BBEE987B0E35}" srcOrd="1" destOrd="0" presId="urn:microsoft.com/office/officeart/2005/8/layout/process1"/>
    <dgm:cxn modelId="{3D24F166-818B-4472-998A-7C037FA01399}" type="presParOf" srcId="{BE1D8EB0-5E29-494E-87CC-2880A5CFE938}" destId="{40DD2FE3-100C-48A6-BEF7-BB84698F0647}" srcOrd="0" destOrd="0" presId="urn:microsoft.com/office/officeart/2005/8/layout/process1"/>
    <dgm:cxn modelId="{CC1F3CFA-1099-4930-8622-426172750D45}" type="presParOf" srcId="{BE1D8EB0-5E29-494E-87CC-2880A5CFE938}" destId="{CBCF70B1-D5CC-44C0-814A-12CC1DB08E26}" srcOrd="1" destOrd="0" presId="urn:microsoft.com/office/officeart/2005/8/layout/process1"/>
    <dgm:cxn modelId="{0059148A-4AD1-4B4C-A2D6-1E876CC2872E}" type="presParOf" srcId="{CBCF70B1-D5CC-44C0-814A-12CC1DB08E26}" destId="{F4FC83E4-694A-4972-9219-4288D3DA415C}" srcOrd="0" destOrd="0" presId="urn:microsoft.com/office/officeart/2005/8/layout/process1"/>
    <dgm:cxn modelId="{86CCF1A4-4D07-4F15-978D-938A9EA6F85B}" type="presParOf" srcId="{BE1D8EB0-5E29-494E-87CC-2880A5CFE938}" destId="{290D6C83-147E-43FF-A895-C33AC28C5916}" srcOrd="2" destOrd="0" presId="urn:microsoft.com/office/officeart/2005/8/layout/process1"/>
    <dgm:cxn modelId="{172B00FE-68DD-4E0C-B2AF-401B24356470}" type="presParOf" srcId="{BE1D8EB0-5E29-494E-87CC-2880A5CFE938}" destId="{C8E2C848-B695-45BB-A1BF-0BE927B4163D}" srcOrd="3" destOrd="0" presId="urn:microsoft.com/office/officeart/2005/8/layout/process1"/>
    <dgm:cxn modelId="{7C3A117B-DB09-405A-B172-A6F7B85AFC4C}" type="presParOf" srcId="{C8E2C848-B695-45BB-A1BF-0BE927B4163D}" destId="{90E352FE-61CC-4F53-8A58-BBEE987B0E35}" srcOrd="0" destOrd="0" presId="urn:microsoft.com/office/officeart/2005/8/layout/process1"/>
    <dgm:cxn modelId="{A268FA75-B801-4189-BCA7-DF95F0085B9F}" type="presParOf" srcId="{BE1D8EB0-5E29-494E-87CC-2880A5CFE938}" destId="{16A8FDC3-D17D-47E0-8880-2E654BB180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1B0DF-F6CD-426E-9B6B-B200A4733A95}" type="doc">
      <dgm:prSet loTypeId="urn:microsoft.com/office/officeart/2005/8/layout/process1" loCatId="process" qsTypeId="urn:microsoft.com/office/officeart/2005/8/quickstyle/3d3" qsCatId="3D" csTypeId="urn:microsoft.com/office/officeart/2005/8/colors/colorful4" csCatId="colorful" phldr="1"/>
      <dgm:spPr/>
    </dgm:pt>
    <dgm:pt modelId="{028D3CE3-E7AD-4A71-80A8-7A06E69A1DEE}">
      <dgm:prSet phldrT="[Текст]" custT="1"/>
      <dgm:spPr/>
      <dgm:t>
        <a:bodyPr/>
        <a:lstStyle/>
        <a:p>
          <a:r>
            <a:rPr lang="en-US" sz="3200" dirty="0" smtClean="0"/>
            <a:t>II </a:t>
          </a:r>
          <a:r>
            <a:rPr lang="ru-RU" sz="3200" dirty="0" err="1" smtClean="0"/>
            <a:t>ауысым</a:t>
          </a:r>
          <a:endParaRPr lang="ru-RU" sz="3200" dirty="0"/>
        </a:p>
      </dgm:t>
    </dgm:pt>
    <dgm:pt modelId="{1FA47949-B17A-4FC4-BC47-0C28E21180C9}" type="parTrans" cxnId="{7BD044A5-D287-49F0-A76F-4B107AF57704}">
      <dgm:prSet/>
      <dgm:spPr/>
      <dgm:t>
        <a:bodyPr/>
        <a:lstStyle/>
        <a:p>
          <a:endParaRPr lang="ru-RU"/>
        </a:p>
      </dgm:t>
    </dgm:pt>
    <dgm:pt modelId="{486F04CD-27C1-4C60-97DE-BD1CCB184809}" type="sibTrans" cxnId="{7BD044A5-D287-49F0-A76F-4B107AF57704}">
      <dgm:prSet/>
      <dgm:spPr/>
      <dgm:t>
        <a:bodyPr/>
        <a:lstStyle/>
        <a:p>
          <a:endParaRPr lang="ru-RU"/>
        </a:p>
      </dgm:t>
    </dgm:pt>
    <dgm:pt modelId="{3B4E70B0-B568-400C-89D0-216F7BE356A2}">
      <dgm:prSet phldrT="[Текст]" custT="1"/>
      <dgm:spPr/>
      <dgm:t>
        <a:bodyPr/>
        <a:lstStyle/>
        <a:p>
          <a:r>
            <a:rPr lang="kk-KZ" sz="3200" dirty="0" smtClean="0"/>
            <a:t>Ұлдар-867</a:t>
          </a:r>
          <a:endParaRPr lang="ru-RU" sz="3200" dirty="0"/>
        </a:p>
      </dgm:t>
    </dgm:pt>
    <dgm:pt modelId="{689A3C54-F270-4334-BD0F-1170D6B80374}" type="parTrans" cxnId="{FFB38A46-A600-412A-AE0C-0A85BE3F0D3B}">
      <dgm:prSet/>
      <dgm:spPr/>
      <dgm:t>
        <a:bodyPr/>
        <a:lstStyle/>
        <a:p>
          <a:endParaRPr lang="ru-RU"/>
        </a:p>
      </dgm:t>
    </dgm:pt>
    <dgm:pt modelId="{48124670-F803-435D-9849-6204A1C3B4FE}" type="sibTrans" cxnId="{FFB38A46-A600-412A-AE0C-0A85BE3F0D3B}">
      <dgm:prSet/>
      <dgm:spPr/>
      <dgm:t>
        <a:bodyPr/>
        <a:lstStyle/>
        <a:p>
          <a:endParaRPr lang="ru-RU"/>
        </a:p>
      </dgm:t>
    </dgm:pt>
    <dgm:pt modelId="{DEA775F7-CA43-4E3A-81DF-5734F788DADC}">
      <dgm:prSet phldrT="[Текст]" custT="1"/>
      <dgm:spPr/>
      <dgm:t>
        <a:bodyPr/>
        <a:lstStyle/>
        <a:p>
          <a:r>
            <a:rPr lang="kk-KZ" sz="3200" dirty="0" smtClean="0"/>
            <a:t>Қыздар-903</a:t>
          </a:r>
          <a:endParaRPr lang="ru-RU" sz="3200" dirty="0"/>
        </a:p>
      </dgm:t>
    </dgm:pt>
    <dgm:pt modelId="{EF1901DF-8EFF-4940-8AC4-4E9476F30B5B}" type="parTrans" cxnId="{6BF6E02A-BDE1-49F0-B791-33AD481A590D}">
      <dgm:prSet/>
      <dgm:spPr/>
      <dgm:t>
        <a:bodyPr/>
        <a:lstStyle/>
        <a:p>
          <a:endParaRPr lang="ru-RU"/>
        </a:p>
      </dgm:t>
    </dgm:pt>
    <dgm:pt modelId="{FA81AAF0-F319-4AEB-B0D1-C638E1CB0B08}" type="sibTrans" cxnId="{6BF6E02A-BDE1-49F0-B791-33AD481A590D}">
      <dgm:prSet/>
      <dgm:spPr/>
      <dgm:t>
        <a:bodyPr/>
        <a:lstStyle/>
        <a:p>
          <a:endParaRPr lang="ru-RU"/>
        </a:p>
      </dgm:t>
    </dgm:pt>
    <dgm:pt modelId="{BE1D8EB0-5E29-494E-87CC-2880A5CFE938}" type="pres">
      <dgm:prSet presAssocID="{CCF1B0DF-F6CD-426E-9B6B-B200A4733A95}" presName="Name0" presStyleCnt="0">
        <dgm:presLayoutVars>
          <dgm:dir/>
          <dgm:resizeHandles val="exact"/>
        </dgm:presLayoutVars>
      </dgm:prSet>
      <dgm:spPr/>
    </dgm:pt>
    <dgm:pt modelId="{40DD2FE3-100C-48A6-BEF7-BB84698F0647}" type="pres">
      <dgm:prSet presAssocID="{028D3CE3-E7AD-4A71-80A8-7A06E69A1D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70B1-D5CC-44C0-814A-12CC1DB08E26}" type="pres">
      <dgm:prSet presAssocID="{486F04CD-27C1-4C60-97DE-BD1CCB1848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4FC83E4-694A-4972-9219-4288D3DA415C}" type="pres">
      <dgm:prSet presAssocID="{486F04CD-27C1-4C60-97DE-BD1CCB1848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D6C83-147E-43FF-A895-C33AC28C5916}" type="pres">
      <dgm:prSet presAssocID="{3B4E70B0-B568-400C-89D0-216F7BE356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2C848-B695-45BB-A1BF-0BE927B4163D}" type="pres">
      <dgm:prSet presAssocID="{48124670-F803-435D-9849-6204A1C3B4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0E352FE-61CC-4F53-8A58-BBEE987B0E35}" type="pres">
      <dgm:prSet presAssocID="{48124670-F803-435D-9849-6204A1C3B4F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6A8FDC3-D17D-47E0-8880-2E654BB18050}" type="pres">
      <dgm:prSet presAssocID="{DEA775F7-CA43-4E3A-81DF-5734F788DA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B7FDA-567C-4D5B-AB46-450D2593CC68}" type="presOf" srcId="{DEA775F7-CA43-4E3A-81DF-5734F788DADC}" destId="{16A8FDC3-D17D-47E0-8880-2E654BB18050}" srcOrd="0" destOrd="0" presId="urn:microsoft.com/office/officeart/2005/8/layout/process1"/>
    <dgm:cxn modelId="{0C2F5652-996F-480C-A709-FCD902B18BC7}" type="presOf" srcId="{486F04CD-27C1-4C60-97DE-BD1CCB184809}" destId="{F4FC83E4-694A-4972-9219-4288D3DA415C}" srcOrd="1" destOrd="0" presId="urn:microsoft.com/office/officeart/2005/8/layout/process1"/>
    <dgm:cxn modelId="{7BD044A5-D287-49F0-A76F-4B107AF57704}" srcId="{CCF1B0DF-F6CD-426E-9B6B-B200A4733A95}" destId="{028D3CE3-E7AD-4A71-80A8-7A06E69A1DEE}" srcOrd="0" destOrd="0" parTransId="{1FA47949-B17A-4FC4-BC47-0C28E21180C9}" sibTransId="{486F04CD-27C1-4C60-97DE-BD1CCB184809}"/>
    <dgm:cxn modelId="{9696E92E-252D-4D22-BF7C-CF5C902EE590}" type="presOf" srcId="{486F04CD-27C1-4C60-97DE-BD1CCB184809}" destId="{CBCF70B1-D5CC-44C0-814A-12CC1DB08E26}" srcOrd="0" destOrd="0" presId="urn:microsoft.com/office/officeart/2005/8/layout/process1"/>
    <dgm:cxn modelId="{FFB38A46-A600-412A-AE0C-0A85BE3F0D3B}" srcId="{CCF1B0DF-F6CD-426E-9B6B-B200A4733A95}" destId="{3B4E70B0-B568-400C-89D0-216F7BE356A2}" srcOrd="1" destOrd="0" parTransId="{689A3C54-F270-4334-BD0F-1170D6B80374}" sibTransId="{48124670-F803-435D-9849-6204A1C3B4FE}"/>
    <dgm:cxn modelId="{FCA93FF0-76E5-41D1-BF65-6FAB5495A921}" type="presOf" srcId="{3B4E70B0-B568-400C-89D0-216F7BE356A2}" destId="{290D6C83-147E-43FF-A895-C33AC28C5916}" srcOrd="0" destOrd="0" presId="urn:microsoft.com/office/officeart/2005/8/layout/process1"/>
    <dgm:cxn modelId="{EB999B34-220F-4475-9E48-E3A6E2135347}" type="presOf" srcId="{48124670-F803-435D-9849-6204A1C3B4FE}" destId="{C8E2C848-B695-45BB-A1BF-0BE927B4163D}" srcOrd="0" destOrd="0" presId="urn:microsoft.com/office/officeart/2005/8/layout/process1"/>
    <dgm:cxn modelId="{99EBB441-70AE-46F4-83D9-83DC5104BDF6}" type="presOf" srcId="{028D3CE3-E7AD-4A71-80A8-7A06E69A1DEE}" destId="{40DD2FE3-100C-48A6-BEF7-BB84698F0647}" srcOrd="0" destOrd="0" presId="urn:microsoft.com/office/officeart/2005/8/layout/process1"/>
    <dgm:cxn modelId="{6BF6E02A-BDE1-49F0-B791-33AD481A590D}" srcId="{CCF1B0DF-F6CD-426E-9B6B-B200A4733A95}" destId="{DEA775F7-CA43-4E3A-81DF-5734F788DADC}" srcOrd="2" destOrd="0" parTransId="{EF1901DF-8EFF-4940-8AC4-4E9476F30B5B}" sibTransId="{FA81AAF0-F319-4AEB-B0D1-C638E1CB0B08}"/>
    <dgm:cxn modelId="{ECF1756D-3879-475D-A2FA-0CFBB21FBD91}" type="presOf" srcId="{CCF1B0DF-F6CD-426E-9B6B-B200A4733A95}" destId="{BE1D8EB0-5E29-494E-87CC-2880A5CFE938}" srcOrd="0" destOrd="0" presId="urn:microsoft.com/office/officeart/2005/8/layout/process1"/>
    <dgm:cxn modelId="{3BAC9FE1-4B05-49C9-B1E4-582D3BA3C1BB}" type="presOf" srcId="{48124670-F803-435D-9849-6204A1C3B4FE}" destId="{90E352FE-61CC-4F53-8A58-BBEE987B0E35}" srcOrd="1" destOrd="0" presId="urn:microsoft.com/office/officeart/2005/8/layout/process1"/>
    <dgm:cxn modelId="{3D24F166-818B-4472-998A-7C037FA01399}" type="presParOf" srcId="{BE1D8EB0-5E29-494E-87CC-2880A5CFE938}" destId="{40DD2FE3-100C-48A6-BEF7-BB84698F0647}" srcOrd="0" destOrd="0" presId="urn:microsoft.com/office/officeart/2005/8/layout/process1"/>
    <dgm:cxn modelId="{CC1F3CFA-1099-4930-8622-426172750D45}" type="presParOf" srcId="{BE1D8EB0-5E29-494E-87CC-2880A5CFE938}" destId="{CBCF70B1-D5CC-44C0-814A-12CC1DB08E26}" srcOrd="1" destOrd="0" presId="urn:microsoft.com/office/officeart/2005/8/layout/process1"/>
    <dgm:cxn modelId="{0059148A-4AD1-4B4C-A2D6-1E876CC2872E}" type="presParOf" srcId="{CBCF70B1-D5CC-44C0-814A-12CC1DB08E26}" destId="{F4FC83E4-694A-4972-9219-4288D3DA415C}" srcOrd="0" destOrd="0" presId="urn:microsoft.com/office/officeart/2005/8/layout/process1"/>
    <dgm:cxn modelId="{86CCF1A4-4D07-4F15-978D-938A9EA6F85B}" type="presParOf" srcId="{BE1D8EB0-5E29-494E-87CC-2880A5CFE938}" destId="{290D6C83-147E-43FF-A895-C33AC28C5916}" srcOrd="2" destOrd="0" presId="urn:microsoft.com/office/officeart/2005/8/layout/process1"/>
    <dgm:cxn modelId="{172B00FE-68DD-4E0C-B2AF-401B24356470}" type="presParOf" srcId="{BE1D8EB0-5E29-494E-87CC-2880A5CFE938}" destId="{C8E2C848-B695-45BB-A1BF-0BE927B4163D}" srcOrd="3" destOrd="0" presId="urn:microsoft.com/office/officeart/2005/8/layout/process1"/>
    <dgm:cxn modelId="{7C3A117B-DB09-405A-B172-A6F7B85AFC4C}" type="presParOf" srcId="{C8E2C848-B695-45BB-A1BF-0BE927B4163D}" destId="{90E352FE-61CC-4F53-8A58-BBEE987B0E35}" srcOrd="0" destOrd="0" presId="urn:microsoft.com/office/officeart/2005/8/layout/process1"/>
    <dgm:cxn modelId="{A268FA75-B801-4189-BCA7-DF95F0085B9F}" type="presParOf" srcId="{BE1D8EB0-5E29-494E-87CC-2880A5CFE938}" destId="{16A8FDC3-D17D-47E0-8880-2E654BB180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1B0DF-F6CD-426E-9B6B-B200A4733A95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028D3CE3-E7AD-4A71-80A8-7A06E69A1DEE}">
      <dgm:prSet phldrT="[Текст]" custT="1"/>
      <dgm:spPr/>
      <dgm:t>
        <a:bodyPr/>
        <a:lstStyle/>
        <a:p>
          <a:r>
            <a:rPr lang="kk-KZ" sz="1800" b="1" dirty="0" smtClean="0"/>
            <a:t>Жалпы ауысым бойынша оқушы саны</a:t>
          </a:r>
          <a:endParaRPr lang="ru-RU" sz="1800" b="1" dirty="0"/>
        </a:p>
      </dgm:t>
    </dgm:pt>
    <dgm:pt modelId="{1FA47949-B17A-4FC4-BC47-0C28E21180C9}" type="parTrans" cxnId="{7BD044A5-D287-49F0-A76F-4B107AF57704}">
      <dgm:prSet/>
      <dgm:spPr/>
      <dgm:t>
        <a:bodyPr/>
        <a:lstStyle/>
        <a:p>
          <a:endParaRPr lang="ru-RU"/>
        </a:p>
      </dgm:t>
    </dgm:pt>
    <dgm:pt modelId="{486F04CD-27C1-4C60-97DE-BD1CCB184809}" type="sibTrans" cxnId="{7BD044A5-D287-49F0-A76F-4B107AF57704}">
      <dgm:prSet/>
      <dgm:spPr/>
      <dgm:t>
        <a:bodyPr/>
        <a:lstStyle/>
        <a:p>
          <a:endParaRPr lang="ru-RU"/>
        </a:p>
      </dgm:t>
    </dgm:pt>
    <dgm:pt modelId="{3B4E70B0-B568-400C-89D0-216F7BE356A2}">
      <dgm:prSet phldrT="[Текст]" custT="1"/>
      <dgm:spPr/>
      <dgm:t>
        <a:bodyPr/>
        <a:lstStyle/>
        <a:p>
          <a:r>
            <a:rPr lang="en-US" sz="3200" dirty="0" smtClean="0"/>
            <a:t>I </a:t>
          </a:r>
          <a:r>
            <a:rPr lang="ru-RU" sz="3200" dirty="0" smtClean="0"/>
            <a:t>ауысым-1818</a:t>
          </a:r>
          <a:endParaRPr lang="ru-RU" sz="3200" dirty="0"/>
        </a:p>
      </dgm:t>
    </dgm:pt>
    <dgm:pt modelId="{689A3C54-F270-4334-BD0F-1170D6B80374}" type="parTrans" cxnId="{FFB38A46-A600-412A-AE0C-0A85BE3F0D3B}">
      <dgm:prSet/>
      <dgm:spPr/>
      <dgm:t>
        <a:bodyPr/>
        <a:lstStyle/>
        <a:p>
          <a:endParaRPr lang="ru-RU"/>
        </a:p>
      </dgm:t>
    </dgm:pt>
    <dgm:pt modelId="{48124670-F803-435D-9849-6204A1C3B4FE}" type="sibTrans" cxnId="{FFB38A46-A600-412A-AE0C-0A85BE3F0D3B}">
      <dgm:prSet/>
      <dgm:spPr/>
      <dgm:t>
        <a:bodyPr/>
        <a:lstStyle/>
        <a:p>
          <a:endParaRPr lang="ru-RU"/>
        </a:p>
      </dgm:t>
    </dgm:pt>
    <dgm:pt modelId="{DEA775F7-CA43-4E3A-81DF-5734F788DADC}">
      <dgm:prSet phldrT="[Текст]" custT="1"/>
      <dgm:spPr/>
      <dgm:t>
        <a:bodyPr/>
        <a:lstStyle/>
        <a:p>
          <a:r>
            <a:rPr lang="en-US" sz="3200" dirty="0" smtClean="0"/>
            <a:t>II </a:t>
          </a:r>
          <a:r>
            <a:rPr lang="ru-RU" sz="3200" dirty="0" smtClean="0"/>
            <a:t>ауысым-1716</a:t>
          </a:r>
          <a:endParaRPr lang="ru-RU" sz="3200" dirty="0"/>
        </a:p>
      </dgm:t>
    </dgm:pt>
    <dgm:pt modelId="{EF1901DF-8EFF-4940-8AC4-4E9476F30B5B}" type="parTrans" cxnId="{6BF6E02A-BDE1-49F0-B791-33AD481A590D}">
      <dgm:prSet/>
      <dgm:spPr/>
      <dgm:t>
        <a:bodyPr/>
        <a:lstStyle/>
        <a:p>
          <a:endParaRPr lang="ru-RU"/>
        </a:p>
      </dgm:t>
    </dgm:pt>
    <dgm:pt modelId="{FA81AAF0-F319-4AEB-B0D1-C638E1CB0B08}" type="sibTrans" cxnId="{6BF6E02A-BDE1-49F0-B791-33AD481A590D}">
      <dgm:prSet/>
      <dgm:spPr/>
      <dgm:t>
        <a:bodyPr/>
        <a:lstStyle/>
        <a:p>
          <a:endParaRPr lang="ru-RU"/>
        </a:p>
      </dgm:t>
    </dgm:pt>
    <dgm:pt modelId="{BE1D8EB0-5E29-494E-87CC-2880A5CFE938}" type="pres">
      <dgm:prSet presAssocID="{CCF1B0DF-F6CD-426E-9B6B-B200A4733A95}" presName="Name0" presStyleCnt="0">
        <dgm:presLayoutVars>
          <dgm:dir/>
          <dgm:resizeHandles val="exact"/>
        </dgm:presLayoutVars>
      </dgm:prSet>
      <dgm:spPr/>
    </dgm:pt>
    <dgm:pt modelId="{40DD2FE3-100C-48A6-BEF7-BB84698F0647}" type="pres">
      <dgm:prSet presAssocID="{028D3CE3-E7AD-4A71-80A8-7A06E69A1D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70B1-D5CC-44C0-814A-12CC1DB08E26}" type="pres">
      <dgm:prSet presAssocID="{486F04CD-27C1-4C60-97DE-BD1CCB1848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4FC83E4-694A-4972-9219-4288D3DA415C}" type="pres">
      <dgm:prSet presAssocID="{486F04CD-27C1-4C60-97DE-BD1CCB1848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D6C83-147E-43FF-A895-C33AC28C5916}" type="pres">
      <dgm:prSet presAssocID="{3B4E70B0-B568-400C-89D0-216F7BE356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2C848-B695-45BB-A1BF-0BE927B4163D}" type="pres">
      <dgm:prSet presAssocID="{48124670-F803-435D-9849-6204A1C3B4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0E352FE-61CC-4F53-8A58-BBEE987B0E35}" type="pres">
      <dgm:prSet presAssocID="{48124670-F803-435D-9849-6204A1C3B4F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6A8FDC3-D17D-47E0-8880-2E654BB18050}" type="pres">
      <dgm:prSet presAssocID="{DEA775F7-CA43-4E3A-81DF-5734F788DA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B7FDA-567C-4D5B-AB46-450D2593CC68}" type="presOf" srcId="{DEA775F7-CA43-4E3A-81DF-5734F788DADC}" destId="{16A8FDC3-D17D-47E0-8880-2E654BB18050}" srcOrd="0" destOrd="0" presId="urn:microsoft.com/office/officeart/2005/8/layout/process1"/>
    <dgm:cxn modelId="{0C2F5652-996F-480C-A709-FCD902B18BC7}" type="presOf" srcId="{486F04CD-27C1-4C60-97DE-BD1CCB184809}" destId="{F4FC83E4-694A-4972-9219-4288D3DA415C}" srcOrd="1" destOrd="0" presId="urn:microsoft.com/office/officeart/2005/8/layout/process1"/>
    <dgm:cxn modelId="{7BD044A5-D287-49F0-A76F-4B107AF57704}" srcId="{CCF1B0DF-F6CD-426E-9B6B-B200A4733A95}" destId="{028D3CE3-E7AD-4A71-80A8-7A06E69A1DEE}" srcOrd="0" destOrd="0" parTransId="{1FA47949-B17A-4FC4-BC47-0C28E21180C9}" sibTransId="{486F04CD-27C1-4C60-97DE-BD1CCB184809}"/>
    <dgm:cxn modelId="{9696E92E-252D-4D22-BF7C-CF5C902EE590}" type="presOf" srcId="{486F04CD-27C1-4C60-97DE-BD1CCB184809}" destId="{CBCF70B1-D5CC-44C0-814A-12CC1DB08E26}" srcOrd="0" destOrd="0" presId="urn:microsoft.com/office/officeart/2005/8/layout/process1"/>
    <dgm:cxn modelId="{FFB38A46-A600-412A-AE0C-0A85BE3F0D3B}" srcId="{CCF1B0DF-F6CD-426E-9B6B-B200A4733A95}" destId="{3B4E70B0-B568-400C-89D0-216F7BE356A2}" srcOrd="1" destOrd="0" parTransId="{689A3C54-F270-4334-BD0F-1170D6B80374}" sibTransId="{48124670-F803-435D-9849-6204A1C3B4FE}"/>
    <dgm:cxn modelId="{FCA93FF0-76E5-41D1-BF65-6FAB5495A921}" type="presOf" srcId="{3B4E70B0-B568-400C-89D0-216F7BE356A2}" destId="{290D6C83-147E-43FF-A895-C33AC28C5916}" srcOrd="0" destOrd="0" presId="urn:microsoft.com/office/officeart/2005/8/layout/process1"/>
    <dgm:cxn modelId="{EB999B34-220F-4475-9E48-E3A6E2135347}" type="presOf" srcId="{48124670-F803-435D-9849-6204A1C3B4FE}" destId="{C8E2C848-B695-45BB-A1BF-0BE927B4163D}" srcOrd="0" destOrd="0" presId="urn:microsoft.com/office/officeart/2005/8/layout/process1"/>
    <dgm:cxn modelId="{99EBB441-70AE-46F4-83D9-83DC5104BDF6}" type="presOf" srcId="{028D3CE3-E7AD-4A71-80A8-7A06E69A1DEE}" destId="{40DD2FE3-100C-48A6-BEF7-BB84698F0647}" srcOrd="0" destOrd="0" presId="urn:microsoft.com/office/officeart/2005/8/layout/process1"/>
    <dgm:cxn modelId="{6BF6E02A-BDE1-49F0-B791-33AD481A590D}" srcId="{CCF1B0DF-F6CD-426E-9B6B-B200A4733A95}" destId="{DEA775F7-CA43-4E3A-81DF-5734F788DADC}" srcOrd="2" destOrd="0" parTransId="{EF1901DF-8EFF-4940-8AC4-4E9476F30B5B}" sibTransId="{FA81AAF0-F319-4AEB-B0D1-C638E1CB0B08}"/>
    <dgm:cxn modelId="{ECF1756D-3879-475D-A2FA-0CFBB21FBD91}" type="presOf" srcId="{CCF1B0DF-F6CD-426E-9B6B-B200A4733A95}" destId="{BE1D8EB0-5E29-494E-87CC-2880A5CFE938}" srcOrd="0" destOrd="0" presId="urn:microsoft.com/office/officeart/2005/8/layout/process1"/>
    <dgm:cxn modelId="{3BAC9FE1-4B05-49C9-B1E4-582D3BA3C1BB}" type="presOf" srcId="{48124670-F803-435D-9849-6204A1C3B4FE}" destId="{90E352FE-61CC-4F53-8A58-BBEE987B0E35}" srcOrd="1" destOrd="0" presId="urn:microsoft.com/office/officeart/2005/8/layout/process1"/>
    <dgm:cxn modelId="{3D24F166-818B-4472-998A-7C037FA01399}" type="presParOf" srcId="{BE1D8EB0-5E29-494E-87CC-2880A5CFE938}" destId="{40DD2FE3-100C-48A6-BEF7-BB84698F0647}" srcOrd="0" destOrd="0" presId="urn:microsoft.com/office/officeart/2005/8/layout/process1"/>
    <dgm:cxn modelId="{CC1F3CFA-1099-4930-8622-426172750D45}" type="presParOf" srcId="{BE1D8EB0-5E29-494E-87CC-2880A5CFE938}" destId="{CBCF70B1-D5CC-44C0-814A-12CC1DB08E26}" srcOrd="1" destOrd="0" presId="urn:microsoft.com/office/officeart/2005/8/layout/process1"/>
    <dgm:cxn modelId="{0059148A-4AD1-4B4C-A2D6-1E876CC2872E}" type="presParOf" srcId="{CBCF70B1-D5CC-44C0-814A-12CC1DB08E26}" destId="{F4FC83E4-694A-4972-9219-4288D3DA415C}" srcOrd="0" destOrd="0" presId="urn:microsoft.com/office/officeart/2005/8/layout/process1"/>
    <dgm:cxn modelId="{86CCF1A4-4D07-4F15-978D-938A9EA6F85B}" type="presParOf" srcId="{BE1D8EB0-5E29-494E-87CC-2880A5CFE938}" destId="{290D6C83-147E-43FF-A895-C33AC28C5916}" srcOrd="2" destOrd="0" presId="urn:microsoft.com/office/officeart/2005/8/layout/process1"/>
    <dgm:cxn modelId="{172B00FE-68DD-4E0C-B2AF-401B24356470}" type="presParOf" srcId="{BE1D8EB0-5E29-494E-87CC-2880A5CFE938}" destId="{C8E2C848-B695-45BB-A1BF-0BE927B4163D}" srcOrd="3" destOrd="0" presId="urn:microsoft.com/office/officeart/2005/8/layout/process1"/>
    <dgm:cxn modelId="{7C3A117B-DB09-405A-B172-A6F7B85AFC4C}" type="presParOf" srcId="{C8E2C848-B695-45BB-A1BF-0BE927B4163D}" destId="{90E352FE-61CC-4F53-8A58-BBEE987B0E35}" srcOrd="0" destOrd="0" presId="urn:microsoft.com/office/officeart/2005/8/layout/process1"/>
    <dgm:cxn modelId="{A268FA75-B801-4189-BCA7-DF95F0085B9F}" type="presParOf" srcId="{BE1D8EB0-5E29-494E-87CC-2880A5CFE938}" destId="{16A8FDC3-D17D-47E0-8880-2E654BB180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7BD5CA-688A-4D4F-BBDF-F096E5AB5B97}" type="doc">
      <dgm:prSet loTypeId="urn:microsoft.com/office/officeart/2009/layout/CircleArrowProcess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163D27-FC86-4702-A242-9FB0F9276AE2}">
      <dgm:prSet phldrT="[Текст]"/>
      <dgm:spPr/>
      <dgm:t>
        <a:bodyPr/>
        <a:lstStyle/>
        <a:p>
          <a:r>
            <a:rPr lang="ru-RU" dirty="0" err="1" smtClean="0"/>
            <a:t>Жалпы</a:t>
          </a:r>
          <a:r>
            <a:rPr lang="ru-RU" dirty="0" smtClean="0"/>
            <a:t> </a:t>
          </a:r>
          <a:r>
            <a:rPr lang="ru-RU" dirty="0" err="1" smtClean="0"/>
            <a:t>оқушы</a:t>
          </a:r>
          <a:r>
            <a:rPr lang="ru-RU" dirty="0" smtClean="0"/>
            <a:t> саны </a:t>
          </a:r>
          <a:r>
            <a:rPr lang="ru-RU" dirty="0" smtClean="0"/>
            <a:t>- 73 </a:t>
          </a:r>
          <a:endParaRPr lang="ru-RU" dirty="0"/>
        </a:p>
      </dgm:t>
    </dgm:pt>
    <dgm:pt modelId="{78175152-E376-4937-BE21-2A57CA30B39A}" type="parTrans" cxnId="{02F1B770-675A-4ECF-B534-3C3ADE058DDE}">
      <dgm:prSet/>
      <dgm:spPr/>
      <dgm:t>
        <a:bodyPr/>
        <a:lstStyle/>
        <a:p>
          <a:endParaRPr lang="ru-RU"/>
        </a:p>
      </dgm:t>
    </dgm:pt>
    <dgm:pt modelId="{43198D90-A93B-4726-9199-528BBD66AC7F}" type="sibTrans" cxnId="{02F1B770-675A-4ECF-B534-3C3ADE058DDE}">
      <dgm:prSet/>
      <dgm:spPr/>
      <dgm:t>
        <a:bodyPr/>
        <a:lstStyle/>
        <a:p>
          <a:endParaRPr lang="ru-RU"/>
        </a:p>
      </dgm:t>
    </dgm:pt>
    <dgm:pt modelId="{227EC4F2-61A2-4312-AE79-1198CDE12576}">
      <dgm:prSet phldrT="[Текст]" custT="1"/>
      <dgm:spPr/>
      <dgm:t>
        <a:bodyPr/>
        <a:lstStyle/>
        <a:p>
          <a:r>
            <a:rPr lang="kk-KZ" sz="3200" dirty="0" smtClean="0"/>
            <a:t>Ұлдар</a:t>
          </a:r>
          <a:r>
            <a:rPr lang="en-US" sz="3200" dirty="0" smtClean="0"/>
            <a:t>:</a:t>
          </a:r>
          <a:r>
            <a:rPr lang="kk-KZ" sz="3200" dirty="0" smtClean="0"/>
            <a:t>903</a:t>
          </a:r>
          <a:endParaRPr lang="ru-RU" sz="3200" dirty="0"/>
        </a:p>
      </dgm:t>
    </dgm:pt>
    <dgm:pt modelId="{A1FB352C-A1D5-455A-9240-266930619F72}" type="parTrans" cxnId="{06871550-6399-46B8-B225-6B622CB0E473}">
      <dgm:prSet/>
      <dgm:spPr/>
      <dgm:t>
        <a:bodyPr/>
        <a:lstStyle/>
        <a:p>
          <a:endParaRPr lang="ru-RU"/>
        </a:p>
      </dgm:t>
    </dgm:pt>
    <dgm:pt modelId="{A6ED6857-0073-4DD0-911C-FEDFB0C79FCB}" type="sibTrans" cxnId="{06871550-6399-46B8-B225-6B622CB0E473}">
      <dgm:prSet/>
      <dgm:spPr/>
      <dgm:t>
        <a:bodyPr/>
        <a:lstStyle/>
        <a:p>
          <a:endParaRPr lang="ru-RU"/>
        </a:p>
      </dgm:t>
    </dgm:pt>
    <dgm:pt modelId="{F5128EBF-C1E4-4421-9E72-DBF673404EBF}">
      <dgm:prSet phldrT="[Текст]" custT="1"/>
      <dgm:spPr/>
      <dgm:t>
        <a:bodyPr/>
        <a:lstStyle/>
        <a:p>
          <a:r>
            <a:rPr lang="kk-KZ" sz="3200" dirty="0" smtClean="0"/>
            <a:t>Қыздар</a:t>
          </a:r>
          <a:r>
            <a:rPr lang="en-US" sz="3200" dirty="0" smtClean="0"/>
            <a:t>:</a:t>
          </a:r>
          <a:r>
            <a:rPr lang="kk-KZ" sz="3200" dirty="0" smtClean="0"/>
            <a:t>915</a:t>
          </a:r>
          <a:endParaRPr lang="ru-RU" sz="3200" dirty="0"/>
        </a:p>
      </dgm:t>
    </dgm:pt>
    <dgm:pt modelId="{8FC5734F-16F5-4606-9B81-1229C952058F}" type="parTrans" cxnId="{5AEA4F29-40EE-4C0C-939B-C967513A541F}">
      <dgm:prSet/>
      <dgm:spPr/>
      <dgm:t>
        <a:bodyPr/>
        <a:lstStyle/>
        <a:p>
          <a:endParaRPr lang="ru-RU"/>
        </a:p>
      </dgm:t>
    </dgm:pt>
    <dgm:pt modelId="{9046A4C8-06B8-437F-A6E2-1BC55B5E7CFC}" type="sibTrans" cxnId="{5AEA4F29-40EE-4C0C-939B-C967513A541F}">
      <dgm:prSet/>
      <dgm:spPr/>
      <dgm:t>
        <a:bodyPr/>
        <a:lstStyle/>
        <a:p>
          <a:endParaRPr lang="ru-RU"/>
        </a:p>
      </dgm:t>
    </dgm:pt>
    <dgm:pt modelId="{E3A774CB-015B-46A5-ADC4-1B2AC10F7DC5}" type="pres">
      <dgm:prSet presAssocID="{457BD5CA-688A-4D4F-BBDF-F096E5AB5B9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0CA366-BF8A-401E-BA3A-8158E615F9FB}" type="pres">
      <dgm:prSet presAssocID="{74163D27-FC86-4702-A242-9FB0F9276AE2}" presName="Accent1" presStyleCnt="0"/>
      <dgm:spPr/>
    </dgm:pt>
    <dgm:pt modelId="{998A34C3-10FC-4EB7-BEF2-81344C264C7B}" type="pres">
      <dgm:prSet presAssocID="{74163D27-FC86-4702-A242-9FB0F9276AE2}" presName="Accent" presStyleLbl="node1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F61E160-A977-4A8B-8D5C-1BDCEA3A298E}" type="pres">
      <dgm:prSet presAssocID="{74163D27-FC86-4702-A242-9FB0F9276AE2}" presName="Child1" presStyleLbl="revTx" presStyleIdx="0" presStyleCnt="2" custScaleX="135876" custLinFactNeighborX="13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E54DF-6D86-4BBC-AD5A-D68A7EB04BE9}" type="pres">
      <dgm:prSet presAssocID="{74163D27-FC86-4702-A242-9FB0F9276AE2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FB1E7-27F0-40CF-A0EE-B3D86BBC0386}" type="presOf" srcId="{F5128EBF-C1E4-4421-9E72-DBF673404EBF}" destId="{0F61E160-A977-4A8B-8D5C-1BDCEA3A298E}" srcOrd="0" destOrd="1" presId="urn:microsoft.com/office/officeart/2009/layout/CircleArrowProcess"/>
    <dgm:cxn modelId="{47BFC612-77EA-4684-989B-FCBF46331639}" type="presOf" srcId="{457BD5CA-688A-4D4F-BBDF-F096E5AB5B97}" destId="{E3A774CB-015B-46A5-ADC4-1B2AC10F7DC5}" srcOrd="0" destOrd="0" presId="urn:microsoft.com/office/officeart/2009/layout/CircleArrowProcess"/>
    <dgm:cxn modelId="{02F1B770-675A-4ECF-B534-3C3ADE058DDE}" srcId="{457BD5CA-688A-4D4F-BBDF-F096E5AB5B97}" destId="{74163D27-FC86-4702-A242-9FB0F9276AE2}" srcOrd="0" destOrd="0" parTransId="{78175152-E376-4937-BE21-2A57CA30B39A}" sibTransId="{43198D90-A93B-4726-9199-528BBD66AC7F}"/>
    <dgm:cxn modelId="{4E4D0D84-82C5-483F-8A78-DADF5E99E12D}" type="presOf" srcId="{74163D27-FC86-4702-A242-9FB0F9276AE2}" destId="{712E54DF-6D86-4BBC-AD5A-D68A7EB04BE9}" srcOrd="0" destOrd="0" presId="urn:microsoft.com/office/officeart/2009/layout/CircleArrowProcess"/>
    <dgm:cxn modelId="{5AEA4F29-40EE-4C0C-939B-C967513A541F}" srcId="{74163D27-FC86-4702-A242-9FB0F9276AE2}" destId="{F5128EBF-C1E4-4421-9E72-DBF673404EBF}" srcOrd="1" destOrd="0" parTransId="{8FC5734F-16F5-4606-9B81-1229C952058F}" sibTransId="{9046A4C8-06B8-437F-A6E2-1BC55B5E7CFC}"/>
    <dgm:cxn modelId="{06871550-6399-46B8-B225-6B622CB0E473}" srcId="{74163D27-FC86-4702-A242-9FB0F9276AE2}" destId="{227EC4F2-61A2-4312-AE79-1198CDE12576}" srcOrd="0" destOrd="0" parTransId="{A1FB352C-A1D5-455A-9240-266930619F72}" sibTransId="{A6ED6857-0073-4DD0-911C-FEDFB0C79FCB}"/>
    <dgm:cxn modelId="{F06A46B1-FA4D-4954-A451-C59CB04C5FD4}" type="presOf" srcId="{227EC4F2-61A2-4312-AE79-1198CDE12576}" destId="{0F61E160-A977-4A8B-8D5C-1BDCEA3A298E}" srcOrd="0" destOrd="0" presId="urn:microsoft.com/office/officeart/2009/layout/CircleArrowProcess"/>
    <dgm:cxn modelId="{2281C5CB-4624-4186-B345-920BA3946993}" type="presParOf" srcId="{E3A774CB-015B-46A5-ADC4-1B2AC10F7DC5}" destId="{530CA366-BF8A-401E-BA3A-8158E615F9FB}" srcOrd="0" destOrd="0" presId="urn:microsoft.com/office/officeart/2009/layout/CircleArrowProcess"/>
    <dgm:cxn modelId="{CDCBBFF5-4721-4665-8F28-5844F6913DF2}" type="presParOf" srcId="{530CA366-BF8A-401E-BA3A-8158E615F9FB}" destId="{998A34C3-10FC-4EB7-BEF2-81344C264C7B}" srcOrd="0" destOrd="0" presId="urn:microsoft.com/office/officeart/2009/layout/CircleArrowProcess"/>
    <dgm:cxn modelId="{E25850A8-8047-4997-9F2D-DA1E1C385C80}" type="presParOf" srcId="{E3A774CB-015B-46A5-ADC4-1B2AC10F7DC5}" destId="{0F61E160-A977-4A8B-8D5C-1BDCEA3A298E}" srcOrd="1" destOrd="0" presId="urn:microsoft.com/office/officeart/2009/layout/CircleArrowProcess"/>
    <dgm:cxn modelId="{BA37C5D2-F3E9-48C3-8387-F60EC0A2A9F8}" type="presParOf" srcId="{E3A774CB-015B-46A5-ADC4-1B2AC10F7DC5}" destId="{712E54DF-6D86-4BBC-AD5A-D68A7EB04BE9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BD5CA-688A-4D4F-BBDF-F096E5AB5B97}" type="doc">
      <dgm:prSet loTypeId="urn:microsoft.com/office/officeart/2009/layout/CircleArrowProcess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163D27-FC86-4702-A242-9FB0F9276AE2}">
      <dgm:prSet phldrT="[Текст]"/>
      <dgm:spPr/>
      <dgm:t>
        <a:bodyPr/>
        <a:lstStyle/>
        <a:p>
          <a:r>
            <a:rPr lang="ru-RU" dirty="0" err="1" smtClean="0"/>
            <a:t>Жалпы</a:t>
          </a:r>
          <a:r>
            <a:rPr lang="ru-RU" dirty="0" smtClean="0"/>
            <a:t> </a:t>
          </a:r>
          <a:r>
            <a:rPr lang="ru-RU" dirty="0" err="1" smtClean="0"/>
            <a:t>оқушы</a:t>
          </a:r>
          <a:r>
            <a:rPr lang="ru-RU" dirty="0" smtClean="0"/>
            <a:t> саны </a:t>
          </a:r>
          <a:r>
            <a:rPr lang="ru-RU" dirty="0" smtClean="0"/>
            <a:t>- 68 </a:t>
          </a:r>
          <a:endParaRPr lang="ru-RU" dirty="0"/>
        </a:p>
      </dgm:t>
    </dgm:pt>
    <dgm:pt modelId="{78175152-E376-4937-BE21-2A57CA30B39A}" type="parTrans" cxnId="{02F1B770-675A-4ECF-B534-3C3ADE058DDE}">
      <dgm:prSet/>
      <dgm:spPr/>
      <dgm:t>
        <a:bodyPr/>
        <a:lstStyle/>
        <a:p>
          <a:endParaRPr lang="ru-RU"/>
        </a:p>
      </dgm:t>
    </dgm:pt>
    <dgm:pt modelId="{43198D90-A93B-4726-9199-528BBD66AC7F}" type="sibTrans" cxnId="{02F1B770-675A-4ECF-B534-3C3ADE058DDE}">
      <dgm:prSet/>
      <dgm:spPr/>
      <dgm:t>
        <a:bodyPr/>
        <a:lstStyle/>
        <a:p>
          <a:endParaRPr lang="ru-RU"/>
        </a:p>
      </dgm:t>
    </dgm:pt>
    <dgm:pt modelId="{227EC4F2-61A2-4312-AE79-1198CDE12576}">
      <dgm:prSet phldrT="[Текст]" custT="1"/>
      <dgm:spPr/>
      <dgm:t>
        <a:bodyPr/>
        <a:lstStyle/>
        <a:p>
          <a:r>
            <a:rPr lang="kk-KZ" sz="3200" dirty="0" smtClean="0"/>
            <a:t>Ұлдар</a:t>
          </a:r>
          <a:r>
            <a:rPr lang="en-US" sz="3200" dirty="0" smtClean="0"/>
            <a:t>:867</a:t>
          </a:r>
          <a:endParaRPr lang="ru-RU" sz="3200" dirty="0"/>
        </a:p>
      </dgm:t>
    </dgm:pt>
    <dgm:pt modelId="{A1FB352C-A1D5-455A-9240-266930619F72}" type="parTrans" cxnId="{06871550-6399-46B8-B225-6B622CB0E473}">
      <dgm:prSet/>
      <dgm:spPr/>
      <dgm:t>
        <a:bodyPr/>
        <a:lstStyle/>
        <a:p>
          <a:endParaRPr lang="ru-RU"/>
        </a:p>
      </dgm:t>
    </dgm:pt>
    <dgm:pt modelId="{A6ED6857-0073-4DD0-911C-FEDFB0C79FCB}" type="sibTrans" cxnId="{06871550-6399-46B8-B225-6B622CB0E473}">
      <dgm:prSet/>
      <dgm:spPr/>
      <dgm:t>
        <a:bodyPr/>
        <a:lstStyle/>
        <a:p>
          <a:endParaRPr lang="ru-RU"/>
        </a:p>
      </dgm:t>
    </dgm:pt>
    <dgm:pt modelId="{F5128EBF-C1E4-4421-9E72-DBF673404EBF}">
      <dgm:prSet phldrT="[Текст]" custT="1"/>
      <dgm:spPr/>
      <dgm:t>
        <a:bodyPr/>
        <a:lstStyle/>
        <a:p>
          <a:r>
            <a:rPr lang="kk-KZ" sz="3200" dirty="0" smtClean="0"/>
            <a:t>Қыздар</a:t>
          </a:r>
          <a:r>
            <a:rPr lang="en-US" sz="3200" dirty="0" smtClean="0"/>
            <a:t>:903</a:t>
          </a:r>
          <a:endParaRPr lang="ru-RU" sz="3200" dirty="0"/>
        </a:p>
      </dgm:t>
    </dgm:pt>
    <dgm:pt modelId="{8FC5734F-16F5-4606-9B81-1229C952058F}" type="parTrans" cxnId="{5AEA4F29-40EE-4C0C-939B-C967513A541F}">
      <dgm:prSet/>
      <dgm:spPr/>
      <dgm:t>
        <a:bodyPr/>
        <a:lstStyle/>
        <a:p>
          <a:endParaRPr lang="ru-RU"/>
        </a:p>
      </dgm:t>
    </dgm:pt>
    <dgm:pt modelId="{9046A4C8-06B8-437F-A6E2-1BC55B5E7CFC}" type="sibTrans" cxnId="{5AEA4F29-40EE-4C0C-939B-C967513A541F}">
      <dgm:prSet/>
      <dgm:spPr/>
      <dgm:t>
        <a:bodyPr/>
        <a:lstStyle/>
        <a:p>
          <a:endParaRPr lang="ru-RU"/>
        </a:p>
      </dgm:t>
    </dgm:pt>
    <dgm:pt modelId="{E3A774CB-015B-46A5-ADC4-1B2AC10F7DC5}" type="pres">
      <dgm:prSet presAssocID="{457BD5CA-688A-4D4F-BBDF-F096E5AB5B9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0CA366-BF8A-401E-BA3A-8158E615F9FB}" type="pres">
      <dgm:prSet presAssocID="{74163D27-FC86-4702-A242-9FB0F9276AE2}" presName="Accent1" presStyleCnt="0"/>
      <dgm:spPr/>
    </dgm:pt>
    <dgm:pt modelId="{998A34C3-10FC-4EB7-BEF2-81344C264C7B}" type="pres">
      <dgm:prSet presAssocID="{74163D27-FC86-4702-A242-9FB0F9276AE2}" presName="Accent" presStyleLbl="node1" presStyleIdx="0" presStyleCnt="1"/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F61E160-A977-4A8B-8D5C-1BDCEA3A298E}" type="pres">
      <dgm:prSet presAssocID="{74163D27-FC86-4702-A242-9FB0F9276AE2}" presName="Child1" presStyleLbl="revTx" presStyleIdx="0" presStyleCnt="2" custScaleX="164743" custLinFactNeighborX="23315" custLinFactNeighborY="-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E54DF-6D86-4BBC-AD5A-D68A7EB04BE9}" type="pres">
      <dgm:prSet presAssocID="{74163D27-FC86-4702-A242-9FB0F9276AE2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FB1E7-27F0-40CF-A0EE-B3D86BBC0386}" type="presOf" srcId="{F5128EBF-C1E4-4421-9E72-DBF673404EBF}" destId="{0F61E160-A977-4A8B-8D5C-1BDCEA3A298E}" srcOrd="0" destOrd="1" presId="urn:microsoft.com/office/officeart/2009/layout/CircleArrowProcess"/>
    <dgm:cxn modelId="{47BFC612-77EA-4684-989B-FCBF46331639}" type="presOf" srcId="{457BD5CA-688A-4D4F-BBDF-F096E5AB5B97}" destId="{E3A774CB-015B-46A5-ADC4-1B2AC10F7DC5}" srcOrd="0" destOrd="0" presId="urn:microsoft.com/office/officeart/2009/layout/CircleArrowProcess"/>
    <dgm:cxn modelId="{02F1B770-675A-4ECF-B534-3C3ADE058DDE}" srcId="{457BD5CA-688A-4D4F-BBDF-F096E5AB5B97}" destId="{74163D27-FC86-4702-A242-9FB0F9276AE2}" srcOrd="0" destOrd="0" parTransId="{78175152-E376-4937-BE21-2A57CA30B39A}" sibTransId="{43198D90-A93B-4726-9199-528BBD66AC7F}"/>
    <dgm:cxn modelId="{4E4D0D84-82C5-483F-8A78-DADF5E99E12D}" type="presOf" srcId="{74163D27-FC86-4702-A242-9FB0F9276AE2}" destId="{712E54DF-6D86-4BBC-AD5A-D68A7EB04BE9}" srcOrd="0" destOrd="0" presId="urn:microsoft.com/office/officeart/2009/layout/CircleArrowProcess"/>
    <dgm:cxn modelId="{5AEA4F29-40EE-4C0C-939B-C967513A541F}" srcId="{74163D27-FC86-4702-A242-9FB0F9276AE2}" destId="{F5128EBF-C1E4-4421-9E72-DBF673404EBF}" srcOrd="1" destOrd="0" parTransId="{8FC5734F-16F5-4606-9B81-1229C952058F}" sibTransId="{9046A4C8-06B8-437F-A6E2-1BC55B5E7CFC}"/>
    <dgm:cxn modelId="{06871550-6399-46B8-B225-6B622CB0E473}" srcId="{74163D27-FC86-4702-A242-9FB0F9276AE2}" destId="{227EC4F2-61A2-4312-AE79-1198CDE12576}" srcOrd="0" destOrd="0" parTransId="{A1FB352C-A1D5-455A-9240-266930619F72}" sibTransId="{A6ED6857-0073-4DD0-911C-FEDFB0C79FCB}"/>
    <dgm:cxn modelId="{F06A46B1-FA4D-4954-A451-C59CB04C5FD4}" type="presOf" srcId="{227EC4F2-61A2-4312-AE79-1198CDE12576}" destId="{0F61E160-A977-4A8B-8D5C-1BDCEA3A298E}" srcOrd="0" destOrd="0" presId="urn:microsoft.com/office/officeart/2009/layout/CircleArrowProcess"/>
    <dgm:cxn modelId="{2281C5CB-4624-4186-B345-920BA3946993}" type="presParOf" srcId="{E3A774CB-015B-46A5-ADC4-1B2AC10F7DC5}" destId="{530CA366-BF8A-401E-BA3A-8158E615F9FB}" srcOrd="0" destOrd="0" presId="urn:microsoft.com/office/officeart/2009/layout/CircleArrowProcess"/>
    <dgm:cxn modelId="{CDCBBFF5-4721-4665-8F28-5844F6913DF2}" type="presParOf" srcId="{530CA366-BF8A-401E-BA3A-8158E615F9FB}" destId="{998A34C3-10FC-4EB7-BEF2-81344C264C7B}" srcOrd="0" destOrd="0" presId="urn:microsoft.com/office/officeart/2009/layout/CircleArrowProcess"/>
    <dgm:cxn modelId="{E25850A8-8047-4997-9F2D-DA1E1C385C80}" type="presParOf" srcId="{E3A774CB-015B-46A5-ADC4-1B2AC10F7DC5}" destId="{0F61E160-A977-4A8B-8D5C-1BDCEA3A298E}" srcOrd="1" destOrd="0" presId="urn:microsoft.com/office/officeart/2009/layout/CircleArrowProcess"/>
    <dgm:cxn modelId="{BA37C5D2-F3E9-48C3-8387-F60EC0A2A9F8}" type="presParOf" srcId="{E3A774CB-015B-46A5-ADC4-1B2AC10F7DC5}" destId="{712E54DF-6D86-4BBC-AD5A-D68A7EB04BE9}" srcOrd="2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00C9F7-3E5B-42AE-9C4C-4E7659188378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FCB72F-F3BE-435D-BA27-E337AA8A5CCA}">
      <dgm:prSet phldrT="[Текст]"/>
      <dgm:spPr/>
      <dgm:t>
        <a:bodyPr/>
        <a:lstStyle/>
        <a:p>
          <a:r>
            <a:rPr lang="en-US" dirty="0" smtClean="0"/>
            <a:t>100</a:t>
          </a:r>
          <a:endParaRPr lang="ru-RU" dirty="0"/>
        </a:p>
      </dgm:t>
    </dgm:pt>
    <dgm:pt modelId="{F375FD28-B3DF-4C64-AFB0-19A8BF1B283A}" type="parTrans" cxnId="{7CF95806-FA57-41C3-9842-1350587027AB}">
      <dgm:prSet/>
      <dgm:spPr/>
      <dgm:t>
        <a:bodyPr/>
        <a:lstStyle/>
        <a:p>
          <a:endParaRPr lang="ru-RU"/>
        </a:p>
      </dgm:t>
    </dgm:pt>
    <dgm:pt modelId="{C5EB3006-ABD3-491A-93C7-EB930324684E}" type="sibTrans" cxnId="{7CF95806-FA57-41C3-9842-1350587027AB}">
      <dgm:prSet/>
      <dgm:spPr/>
      <dgm:t>
        <a:bodyPr/>
        <a:lstStyle/>
        <a:p>
          <a:endParaRPr lang="ru-RU"/>
        </a:p>
      </dgm:t>
    </dgm:pt>
    <dgm:pt modelId="{85085345-2416-48C0-B304-4C980A64734E}">
      <dgm:prSet phldrT="[Текст]"/>
      <dgm:spPr/>
      <dgm:t>
        <a:bodyPr/>
        <a:lstStyle/>
        <a:p>
          <a:r>
            <a:rPr lang="en-US" dirty="0" smtClean="0"/>
            <a:t>58,6</a:t>
          </a:r>
          <a:endParaRPr lang="ru-RU" dirty="0"/>
        </a:p>
      </dgm:t>
    </dgm:pt>
    <dgm:pt modelId="{7F990C0F-EAE1-4806-AEDB-6CE7D9404AEA}" type="parTrans" cxnId="{1D282C58-7D34-4D23-A526-0A3B742EE9A0}">
      <dgm:prSet/>
      <dgm:spPr/>
      <dgm:t>
        <a:bodyPr/>
        <a:lstStyle/>
        <a:p>
          <a:endParaRPr lang="ru-RU"/>
        </a:p>
      </dgm:t>
    </dgm:pt>
    <dgm:pt modelId="{1C4A6A21-5688-4745-B61A-306BA3B05903}" type="sibTrans" cxnId="{1D282C58-7D34-4D23-A526-0A3B742EE9A0}">
      <dgm:prSet/>
      <dgm:spPr/>
      <dgm:t>
        <a:bodyPr/>
        <a:lstStyle/>
        <a:p>
          <a:endParaRPr lang="ru-RU"/>
        </a:p>
      </dgm:t>
    </dgm:pt>
    <dgm:pt modelId="{039FA040-3E3B-4543-AE3F-E9EEBEBAD7DE}">
      <dgm:prSet phldrT="[Текст]"/>
      <dgm:spPr/>
      <dgm:t>
        <a:bodyPr/>
        <a:lstStyle/>
        <a:p>
          <a:r>
            <a:rPr lang="en-US" dirty="0" smtClean="0"/>
            <a:t>3538</a:t>
          </a:r>
          <a:endParaRPr lang="ru-RU" dirty="0"/>
        </a:p>
      </dgm:t>
    </dgm:pt>
    <dgm:pt modelId="{AB0321EF-710F-4533-87AD-23FF1D505394}" type="parTrans" cxnId="{494A5783-E8F0-4816-8FBD-8F682E93B0FD}">
      <dgm:prSet/>
      <dgm:spPr/>
      <dgm:t>
        <a:bodyPr/>
        <a:lstStyle/>
        <a:p>
          <a:endParaRPr lang="ru-RU"/>
        </a:p>
      </dgm:t>
    </dgm:pt>
    <dgm:pt modelId="{FA2506BF-D1B1-49C2-9FAF-38DD769BBE80}" type="sibTrans" cxnId="{494A5783-E8F0-4816-8FBD-8F682E93B0FD}">
      <dgm:prSet/>
      <dgm:spPr/>
      <dgm:t>
        <a:bodyPr/>
        <a:lstStyle/>
        <a:p>
          <a:endParaRPr lang="ru-RU"/>
        </a:p>
      </dgm:t>
    </dgm:pt>
    <dgm:pt modelId="{F0DA8B0C-54D8-44CE-B344-73DD4F72C39D}">
      <dgm:prSet phldrT="[Текст]"/>
      <dgm:spPr/>
      <dgm:t>
        <a:bodyPr/>
        <a:lstStyle/>
        <a:p>
          <a:r>
            <a:rPr lang="en-US" dirty="0" smtClean="0"/>
            <a:t>465 </a:t>
          </a:r>
        </a:p>
      </dgm:t>
    </dgm:pt>
    <dgm:pt modelId="{1677BB2E-D05C-4132-85DA-8568FDD2E039}" type="parTrans" cxnId="{59B008BF-C188-461B-AFC8-78F7BCEC0880}">
      <dgm:prSet/>
      <dgm:spPr/>
      <dgm:t>
        <a:bodyPr/>
        <a:lstStyle/>
        <a:p>
          <a:endParaRPr lang="ru-RU"/>
        </a:p>
      </dgm:t>
    </dgm:pt>
    <dgm:pt modelId="{71934DAF-2B5E-4918-97CA-FEB5BBECB5A4}" type="sibTrans" cxnId="{59B008BF-C188-461B-AFC8-78F7BCEC0880}">
      <dgm:prSet/>
      <dgm:spPr/>
      <dgm:t>
        <a:bodyPr/>
        <a:lstStyle/>
        <a:p>
          <a:endParaRPr lang="ru-RU"/>
        </a:p>
      </dgm:t>
    </dgm:pt>
    <dgm:pt modelId="{392E16C1-2063-4AA9-883C-3E3CF3B69CBD}">
      <dgm:prSet phldrT="[Текст]"/>
      <dgm:spPr/>
      <dgm:t>
        <a:bodyPr/>
        <a:lstStyle/>
        <a:p>
          <a:r>
            <a:rPr lang="en-US" dirty="0" smtClean="0"/>
            <a:t>1402 </a:t>
          </a:r>
        </a:p>
      </dgm:t>
    </dgm:pt>
    <dgm:pt modelId="{0BE0AFAA-CA6A-45D6-AC8D-BDE7A404E5B7}" type="parTrans" cxnId="{995718BE-6697-4950-9877-211B956E3817}">
      <dgm:prSet/>
      <dgm:spPr/>
      <dgm:t>
        <a:bodyPr/>
        <a:lstStyle/>
        <a:p>
          <a:endParaRPr lang="ru-RU"/>
        </a:p>
      </dgm:t>
    </dgm:pt>
    <dgm:pt modelId="{09238DF0-15F2-46E0-B1BF-FC3AC9C905F9}" type="sibTrans" cxnId="{995718BE-6697-4950-9877-211B956E3817}">
      <dgm:prSet/>
      <dgm:spPr/>
      <dgm:t>
        <a:bodyPr/>
        <a:lstStyle/>
        <a:p>
          <a:endParaRPr lang="ru-RU"/>
        </a:p>
      </dgm:t>
    </dgm:pt>
    <dgm:pt modelId="{AFD82196-4136-4C66-95FE-D5C51C0D38E1}">
      <dgm:prSet phldrT="[Текст]"/>
      <dgm:spPr/>
      <dgm:t>
        <a:bodyPr/>
        <a:lstStyle/>
        <a:p>
          <a:r>
            <a:rPr lang="en-US" dirty="0" smtClean="0"/>
            <a:t>1348</a:t>
          </a:r>
        </a:p>
      </dgm:t>
    </dgm:pt>
    <dgm:pt modelId="{841CA681-0048-42CC-89FE-76186263A400}" type="parTrans" cxnId="{5A8F2B0F-BFA0-438E-9AA2-EFC2B465691B}">
      <dgm:prSet/>
      <dgm:spPr/>
      <dgm:t>
        <a:bodyPr/>
        <a:lstStyle/>
        <a:p>
          <a:endParaRPr lang="ru-RU"/>
        </a:p>
      </dgm:t>
    </dgm:pt>
    <dgm:pt modelId="{2E8532EA-54BB-4560-97D9-18A9D1EF3268}" type="sibTrans" cxnId="{5A8F2B0F-BFA0-438E-9AA2-EFC2B465691B}">
      <dgm:prSet/>
      <dgm:spPr/>
      <dgm:t>
        <a:bodyPr/>
        <a:lstStyle/>
        <a:p>
          <a:endParaRPr lang="ru-RU"/>
        </a:p>
      </dgm:t>
    </dgm:pt>
    <dgm:pt modelId="{C58D64FA-21BF-468F-8DF1-53F5BE1D7C0E}" type="pres">
      <dgm:prSet presAssocID="{9C00C9F7-3E5B-42AE-9C4C-4E76591883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CAD468-5917-40FE-9416-5CDD59A48D33}" type="pres">
      <dgm:prSet presAssocID="{4CFCB72F-F3BE-435D-BA27-E337AA8A5CCA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4CA33-1031-410E-8975-D50A986E792B}" type="pres">
      <dgm:prSet presAssocID="{C5EB3006-ABD3-491A-93C7-EB930324684E}" presName="space" presStyleCnt="0"/>
      <dgm:spPr/>
    </dgm:pt>
    <dgm:pt modelId="{2D8F3C1A-1076-4A61-8C37-9EAE55A4C58A}" type="pres">
      <dgm:prSet presAssocID="{85085345-2416-48C0-B304-4C980A64734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C2F86-FBC1-4CAA-A072-ACEC532EC901}" type="pres">
      <dgm:prSet presAssocID="{1C4A6A21-5688-4745-B61A-306BA3B05903}" presName="space" presStyleCnt="0"/>
      <dgm:spPr/>
    </dgm:pt>
    <dgm:pt modelId="{3745E2BA-5B7D-4C11-BAA2-CA3334FE3EDC}" type="pres">
      <dgm:prSet presAssocID="{039FA040-3E3B-4543-AE3F-E9EEBEBAD7DE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BC14F-C24E-4A60-AE29-F2429A571156}" type="pres">
      <dgm:prSet presAssocID="{FA2506BF-D1B1-49C2-9FAF-38DD769BBE80}" presName="space" presStyleCnt="0"/>
      <dgm:spPr/>
    </dgm:pt>
    <dgm:pt modelId="{C4A52A14-411D-418D-85D1-0F611E3A029A}" type="pres">
      <dgm:prSet presAssocID="{F0DA8B0C-54D8-44CE-B344-73DD4F72C39D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C65BA-A6DA-4476-8BB2-BFFCCACE7741}" type="pres">
      <dgm:prSet presAssocID="{71934DAF-2B5E-4918-97CA-FEB5BBECB5A4}" presName="space" presStyleCnt="0"/>
      <dgm:spPr/>
    </dgm:pt>
    <dgm:pt modelId="{B9D83CC0-86CC-47D1-8E89-7F2156E26FD7}" type="pres">
      <dgm:prSet presAssocID="{392E16C1-2063-4AA9-883C-3E3CF3B69CB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B38E7-CED8-4144-858B-78500CBA4C94}" type="pres">
      <dgm:prSet presAssocID="{09238DF0-15F2-46E0-B1BF-FC3AC9C905F9}" presName="space" presStyleCnt="0"/>
      <dgm:spPr/>
    </dgm:pt>
    <dgm:pt modelId="{7BA09D93-1E66-496F-8B20-EACD7CA813A2}" type="pres">
      <dgm:prSet presAssocID="{AFD82196-4136-4C66-95FE-D5C51C0D38E1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95806-FA57-41C3-9842-1350587027AB}" srcId="{9C00C9F7-3E5B-42AE-9C4C-4E7659188378}" destId="{4CFCB72F-F3BE-435D-BA27-E337AA8A5CCA}" srcOrd="0" destOrd="0" parTransId="{F375FD28-B3DF-4C64-AFB0-19A8BF1B283A}" sibTransId="{C5EB3006-ABD3-491A-93C7-EB930324684E}"/>
    <dgm:cxn modelId="{494A5783-E8F0-4816-8FBD-8F682E93B0FD}" srcId="{9C00C9F7-3E5B-42AE-9C4C-4E7659188378}" destId="{039FA040-3E3B-4543-AE3F-E9EEBEBAD7DE}" srcOrd="2" destOrd="0" parTransId="{AB0321EF-710F-4533-87AD-23FF1D505394}" sibTransId="{FA2506BF-D1B1-49C2-9FAF-38DD769BBE80}"/>
    <dgm:cxn modelId="{7B29F624-96C4-45AA-A83A-F1E496B33CAE}" type="presOf" srcId="{039FA040-3E3B-4543-AE3F-E9EEBEBAD7DE}" destId="{3745E2BA-5B7D-4C11-BAA2-CA3334FE3EDC}" srcOrd="0" destOrd="0" presId="urn:microsoft.com/office/officeart/2005/8/layout/venn3"/>
    <dgm:cxn modelId="{1D282C58-7D34-4D23-A526-0A3B742EE9A0}" srcId="{9C00C9F7-3E5B-42AE-9C4C-4E7659188378}" destId="{85085345-2416-48C0-B304-4C980A64734E}" srcOrd="1" destOrd="0" parTransId="{7F990C0F-EAE1-4806-AEDB-6CE7D9404AEA}" sibTransId="{1C4A6A21-5688-4745-B61A-306BA3B05903}"/>
    <dgm:cxn modelId="{CD58FC03-AEB5-4047-824D-92027DD4DD5D}" type="presOf" srcId="{F0DA8B0C-54D8-44CE-B344-73DD4F72C39D}" destId="{C4A52A14-411D-418D-85D1-0F611E3A029A}" srcOrd="0" destOrd="0" presId="urn:microsoft.com/office/officeart/2005/8/layout/venn3"/>
    <dgm:cxn modelId="{F4C6E8E0-8542-4CA1-87D3-CB4F1D3791AD}" type="presOf" srcId="{85085345-2416-48C0-B304-4C980A64734E}" destId="{2D8F3C1A-1076-4A61-8C37-9EAE55A4C58A}" srcOrd="0" destOrd="0" presId="urn:microsoft.com/office/officeart/2005/8/layout/venn3"/>
    <dgm:cxn modelId="{5EBD484F-9E25-4A39-8038-252659741EA2}" type="presOf" srcId="{9C00C9F7-3E5B-42AE-9C4C-4E7659188378}" destId="{C58D64FA-21BF-468F-8DF1-53F5BE1D7C0E}" srcOrd="0" destOrd="0" presId="urn:microsoft.com/office/officeart/2005/8/layout/venn3"/>
    <dgm:cxn modelId="{F715B430-A1B8-4EF7-B95D-58AE9E753598}" type="presOf" srcId="{392E16C1-2063-4AA9-883C-3E3CF3B69CBD}" destId="{B9D83CC0-86CC-47D1-8E89-7F2156E26FD7}" srcOrd="0" destOrd="0" presId="urn:microsoft.com/office/officeart/2005/8/layout/venn3"/>
    <dgm:cxn modelId="{B1784E31-9744-4752-9377-4BD108DA2A83}" type="presOf" srcId="{4CFCB72F-F3BE-435D-BA27-E337AA8A5CCA}" destId="{5ECAD468-5917-40FE-9416-5CDD59A48D33}" srcOrd="0" destOrd="0" presId="urn:microsoft.com/office/officeart/2005/8/layout/venn3"/>
    <dgm:cxn modelId="{59B008BF-C188-461B-AFC8-78F7BCEC0880}" srcId="{9C00C9F7-3E5B-42AE-9C4C-4E7659188378}" destId="{F0DA8B0C-54D8-44CE-B344-73DD4F72C39D}" srcOrd="3" destOrd="0" parTransId="{1677BB2E-D05C-4132-85DA-8568FDD2E039}" sibTransId="{71934DAF-2B5E-4918-97CA-FEB5BBECB5A4}"/>
    <dgm:cxn modelId="{5A8F2B0F-BFA0-438E-9AA2-EFC2B465691B}" srcId="{9C00C9F7-3E5B-42AE-9C4C-4E7659188378}" destId="{AFD82196-4136-4C66-95FE-D5C51C0D38E1}" srcOrd="5" destOrd="0" parTransId="{841CA681-0048-42CC-89FE-76186263A400}" sibTransId="{2E8532EA-54BB-4560-97D9-18A9D1EF3268}"/>
    <dgm:cxn modelId="{995718BE-6697-4950-9877-211B956E3817}" srcId="{9C00C9F7-3E5B-42AE-9C4C-4E7659188378}" destId="{392E16C1-2063-4AA9-883C-3E3CF3B69CBD}" srcOrd="4" destOrd="0" parTransId="{0BE0AFAA-CA6A-45D6-AC8D-BDE7A404E5B7}" sibTransId="{09238DF0-15F2-46E0-B1BF-FC3AC9C905F9}"/>
    <dgm:cxn modelId="{46E17E53-1A64-4314-98AD-9CC9D66EA414}" type="presOf" srcId="{AFD82196-4136-4C66-95FE-D5C51C0D38E1}" destId="{7BA09D93-1E66-496F-8B20-EACD7CA813A2}" srcOrd="0" destOrd="0" presId="urn:microsoft.com/office/officeart/2005/8/layout/venn3"/>
    <dgm:cxn modelId="{969812F2-E78D-4A3E-BC04-65EDEC4B2C27}" type="presParOf" srcId="{C58D64FA-21BF-468F-8DF1-53F5BE1D7C0E}" destId="{5ECAD468-5917-40FE-9416-5CDD59A48D33}" srcOrd="0" destOrd="0" presId="urn:microsoft.com/office/officeart/2005/8/layout/venn3"/>
    <dgm:cxn modelId="{3DC0E479-EAB2-4D8B-B1D8-F136A5BCB902}" type="presParOf" srcId="{C58D64FA-21BF-468F-8DF1-53F5BE1D7C0E}" destId="{6674CA33-1031-410E-8975-D50A986E792B}" srcOrd="1" destOrd="0" presId="urn:microsoft.com/office/officeart/2005/8/layout/venn3"/>
    <dgm:cxn modelId="{D8B04F40-7F02-4BB1-BAC1-9DAFAF340724}" type="presParOf" srcId="{C58D64FA-21BF-468F-8DF1-53F5BE1D7C0E}" destId="{2D8F3C1A-1076-4A61-8C37-9EAE55A4C58A}" srcOrd="2" destOrd="0" presId="urn:microsoft.com/office/officeart/2005/8/layout/venn3"/>
    <dgm:cxn modelId="{28A1B6B6-705B-4479-B05C-6451F568A740}" type="presParOf" srcId="{C58D64FA-21BF-468F-8DF1-53F5BE1D7C0E}" destId="{85DC2F86-FBC1-4CAA-A072-ACEC532EC901}" srcOrd="3" destOrd="0" presId="urn:microsoft.com/office/officeart/2005/8/layout/venn3"/>
    <dgm:cxn modelId="{EAA58EB3-066E-4C07-A9A1-9483F3E0CE5A}" type="presParOf" srcId="{C58D64FA-21BF-468F-8DF1-53F5BE1D7C0E}" destId="{3745E2BA-5B7D-4C11-BAA2-CA3334FE3EDC}" srcOrd="4" destOrd="0" presId="urn:microsoft.com/office/officeart/2005/8/layout/venn3"/>
    <dgm:cxn modelId="{864D01B2-D7B7-4053-8D9F-ED4BC8B6C110}" type="presParOf" srcId="{C58D64FA-21BF-468F-8DF1-53F5BE1D7C0E}" destId="{E90BC14F-C24E-4A60-AE29-F2429A571156}" srcOrd="5" destOrd="0" presId="urn:microsoft.com/office/officeart/2005/8/layout/venn3"/>
    <dgm:cxn modelId="{8FDD6B72-799D-492E-9589-6531166104BB}" type="presParOf" srcId="{C58D64FA-21BF-468F-8DF1-53F5BE1D7C0E}" destId="{C4A52A14-411D-418D-85D1-0F611E3A029A}" srcOrd="6" destOrd="0" presId="urn:microsoft.com/office/officeart/2005/8/layout/venn3"/>
    <dgm:cxn modelId="{2DA8D2CF-EAA8-473B-9E3F-78DF023D0D3E}" type="presParOf" srcId="{C58D64FA-21BF-468F-8DF1-53F5BE1D7C0E}" destId="{E79C65BA-A6DA-4476-8BB2-BFFCCACE7741}" srcOrd="7" destOrd="0" presId="urn:microsoft.com/office/officeart/2005/8/layout/venn3"/>
    <dgm:cxn modelId="{6314906B-D2D2-4D8D-987D-B0E0F91E3D41}" type="presParOf" srcId="{C58D64FA-21BF-468F-8DF1-53F5BE1D7C0E}" destId="{B9D83CC0-86CC-47D1-8E89-7F2156E26FD7}" srcOrd="8" destOrd="0" presId="urn:microsoft.com/office/officeart/2005/8/layout/venn3"/>
    <dgm:cxn modelId="{406ECD8F-8B65-4A72-BFFD-2C57BB91EDD4}" type="presParOf" srcId="{C58D64FA-21BF-468F-8DF1-53F5BE1D7C0E}" destId="{CF7B38E7-CED8-4144-858B-78500CBA4C94}" srcOrd="9" destOrd="0" presId="urn:microsoft.com/office/officeart/2005/8/layout/venn3"/>
    <dgm:cxn modelId="{9C05D890-9422-4C31-AA60-5EDC898BA629}" type="presParOf" srcId="{C58D64FA-21BF-468F-8DF1-53F5BE1D7C0E}" destId="{7BA09D93-1E66-496F-8B20-EACD7CA813A2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00C9F7-3E5B-42AE-9C4C-4E7659188378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FCB72F-F3BE-435D-BA27-E337AA8A5CCA}">
      <dgm:prSet phldrT="[Текст]"/>
      <dgm:spPr/>
      <dgm:t>
        <a:bodyPr/>
        <a:lstStyle/>
        <a:p>
          <a:r>
            <a:rPr lang="en-US" dirty="0" smtClean="0"/>
            <a:t>100</a:t>
          </a:r>
          <a:endParaRPr lang="ru-RU" dirty="0"/>
        </a:p>
      </dgm:t>
    </dgm:pt>
    <dgm:pt modelId="{F375FD28-B3DF-4C64-AFB0-19A8BF1B283A}" type="parTrans" cxnId="{7CF95806-FA57-41C3-9842-1350587027AB}">
      <dgm:prSet/>
      <dgm:spPr/>
      <dgm:t>
        <a:bodyPr/>
        <a:lstStyle/>
        <a:p>
          <a:endParaRPr lang="ru-RU"/>
        </a:p>
      </dgm:t>
    </dgm:pt>
    <dgm:pt modelId="{C5EB3006-ABD3-491A-93C7-EB930324684E}" type="sibTrans" cxnId="{7CF95806-FA57-41C3-9842-1350587027AB}">
      <dgm:prSet/>
      <dgm:spPr/>
      <dgm:t>
        <a:bodyPr/>
        <a:lstStyle/>
        <a:p>
          <a:endParaRPr lang="ru-RU"/>
        </a:p>
      </dgm:t>
    </dgm:pt>
    <dgm:pt modelId="{85085345-2416-48C0-B304-4C980A64734E}">
      <dgm:prSet phldrT="[Текст]"/>
      <dgm:spPr/>
      <dgm:t>
        <a:bodyPr/>
        <a:lstStyle/>
        <a:p>
          <a:r>
            <a:rPr lang="en-US" dirty="0" smtClean="0"/>
            <a:t>58,8</a:t>
          </a:r>
          <a:endParaRPr lang="ru-RU" dirty="0"/>
        </a:p>
      </dgm:t>
    </dgm:pt>
    <dgm:pt modelId="{7F990C0F-EAE1-4806-AEDB-6CE7D9404AEA}" type="parTrans" cxnId="{1D282C58-7D34-4D23-A526-0A3B742EE9A0}">
      <dgm:prSet/>
      <dgm:spPr/>
      <dgm:t>
        <a:bodyPr/>
        <a:lstStyle/>
        <a:p>
          <a:endParaRPr lang="ru-RU"/>
        </a:p>
      </dgm:t>
    </dgm:pt>
    <dgm:pt modelId="{1C4A6A21-5688-4745-B61A-306BA3B05903}" type="sibTrans" cxnId="{1D282C58-7D34-4D23-A526-0A3B742EE9A0}">
      <dgm:prSet/>
      <dgm:spPr/>
      <dgm:t>
        <a:bodyPr/>
        <a:lstStyle/>
        <a:p>
          <a:endParaRPr lang="ru-RU"/>
        </a:p>
      </dgm:t>
    </dgm:pt>
    <dgm:pt modelId="{039FA040-3E3B-4543-AE3F-E9EEBEBAD7DE}">
      <dgm:prSet phldrT="[Текст]"/>
      <dgm:spPr/>
      <dgm:t>
        <a:bodyPr/>
        <a:lstStyle/>
        <a:p>
          <a:r>
            <a:rPr lang="en-US" dirty="0" smtClean="0"/>
            <a:t>3534</a:t>
          </a:r>
          <a:endParaRPr lang="ru-RU" dirty="0"/>
        </a:p>
      </dgm:t>
    </dgm:pt>
    <dgm:pt modelId="{AB0321EF-710F-4533-87AD-23FF1D505394}" type="parTrans" cxnId="{494A5783-E8F0-4816-8FBD-8F682E93B0FD}">
      <dgm:prSet/>
      <dgm:spPr/>
      <dgm:t>
        <a:bodyPr/>
        <a:lstStyle/>
        <a:p>
          <a:endParaRPr lang="ru-RU"/>
        </a:p>
      </dgm:t>
    </dgm:pt>
    <dgm:pt modelId="{FA2506BF-D1B1-49C2-9FAF-38DD769BBE80}" type="sibTrans" cxnId="{494A5783-E8F0-4816-8FBD-8F682E93B0FD}">
      <dgm:prSet/>
      <dgm:spPr/>
      <dgm:t>
        <a:bodyPr/>
        <a:lstStyle/>
        <a:p>
          <a:endParaRPr lang="ru-RU"/>
        </a:p>
      </dgm:t>
    </dgm:pt>
    <dgm:pt modelId="{F0DA8B0C-54D8-44CE-B344-73DD4F72C39D}">
      <dgm:prSet phldrT="[Текст]"/>
      <dgm:spPr/>
      <dgm:t>
        <a:bodyPr/>
        <a:lstStyle/>
        <a:p>
          <a:r>
            <a:rPr lang="en-US" dirty="0" smtClean="0"/>
            <a:t>484 </a:t>
          </a:r>
        </a:p>
      </dgm:t>
    </dgm:pt>
    <dgm:pt modelId="{1677BB2E-D05C-4132-85DA-8568FDD2E039}" type="parTrans" cxnId="{59B008BF-C188-461B-AFC8-78F7BCEC0880}">
      <dgm:prSet/>
      <dgm:spPr/>
      <dgm:t>
        <a:bodyPr/>
        <a:lstStyle/>
        <a:p>
          <a:endParaRPr lang="ru-RU"/>
        </a:p>
      </dgm:t>
    </dgm:pt>
    <dgm:pt modelId="{71934DAF-2B5E-4918-97CA-FEB5BBECB5A4}" type="sibTrans" cxnId="{59B008BF-C188-461B-AFC8-78F7BCEC0880}">
      <dgm:prSet/>
      <dgm:spPr/>
      <dgm:t>
        <a:bodyPr/>
        <a:lstStyle/>
        <a:p>
          <a:endParaRPr lang="ru-RU"/>
        </a:p>
      </dgm:t>
    </dgm:pt>
    <dgm:pt modelId="{392E16C1-2063-4AA9-883C-3E3CF3B69CBD}">
      <dgm:prSet phldrT="[Текст]"/>
      <dgm:spPr/>
      <dgm:t>
        <a:bodyPr/>
        <a:lstStyle/>
        <a:p>
          <a:r>
            <a:rPr lang="en-US" dirty="0" smtClean="0"/>
            <a:t>1406 </a:t>
          </a:r>
        </a:p>
      </dgm:t>
    </dgm:pt>
    <dgm:pt modelId="{0BE0AFAA-CA6A-45D6-AC8D-BDE7A404E5B7}" type="parTrans" cxnId="{995718BE-6697-4950-9877-211B956E3817}">
      <dgm:prSet/>
      <dgm:spPr/>
      <dgm:t>
        <a:bodyPr/>
        <a:lstStyle/>
        <a:p>
          <a:endParaRPr lang="ru-RU"/>
        </a:p>
      </dgm:t>
    </dgm:pt>
    <dgm:pt modelId="{09238DF0-15F2-46E0-B1BF-FC3AC9C905F9}" type="sibTrans" cxnId="{995718BE-6697-4950-9877-211B956E3817}">
      <dgm:prSet/>
      <dgm:spPr/>
      <dgm:t>
        <a:bodyPr/>
        <a:lstStyle/>
        <a:p>
          <a:endParaRPr lang="ru-RU"/>
        </a:p>
      </dgm:t>
    </dgm:pt>
    <dgm:pt modelId="{AFD82196-4136-4C66-95FE-D5C51C0D38E1}">
      <dgm:prSet phldrT="[Текст]"/>
      <dgm:spPr/>
      <dgm:t>
        <a:bodyPr/>
        <a:lstStyle/>
        <a:p>
          <a:r>
            <a:rPr lang="en-US" dirty="0" smtClean="0"/>
            <a:t>1323</a:t>
          </a:r>
        </a:p>
      </dgm:t>
    </dgm:pt>
    <dgm:pt modelId="{841CA681-0048-42CC-89FE-76186263A400}" type="parTrans" cxnId="{5A8F2B0F-BFA0-438E-9AA2-EFC2B465691B}">
      <dgm:prSet/>
      <dgm:spPr/>
      <dgm:t>
        <a:bodyPr/>
        <a:lstStyle/>
        <a:p>
          <a:endParaRPr lang="ru-RU"/>
        </a:p>
      </dgm:t>
    </dgm:pt>
    <dgm:pt modelId="{2E8532EA-54BB-4560-97D9-18A9D1EF3268}" type="sibTrans" cxnId="{5A8F2B0F-BFA0-438E-9AA2-EFC2B465691B}">
      <dgm:prSet/>
      <dgm:spPr/>
      <dgm:t>
        <a:bodyPr/>
        <a:lstStyle/>
        <a:p>
          <a:endParaRPr lang="ru-RU"/>
        </a:p>
      </dgm:t>
    </dgm:pt>
    <dgm:pt modelId="{C58D64FA-21BF-468F-8DF1-53F5BE1D7C0E}" type="pres">
      <dgm:prSet presAssocID="{9C00C9F7-3E5B-42AE-9C4C-4E76591883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CAD468-5917-40FE-9416-5CDD59A48D33}" type="pres">
      <dgm:prSet presAssocID="{4CFCB72F-F3BE-435D-BA27-E337AA8A5CCA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4CA33-1031-410E-8975-D50A986E792B}" type="pres">
      <dgm:prSet presAssocID="{C5EB3006-ABD3-491A-93C7-EB930324684E}" presName="space" presStyleCnt="0"/>
      <dgm:spPr/>
    </dgm:pt>
    <dgm:pt modelId="{2D8F3C1A-1076-4A61-8C37-9EAE55A4C58A}" type="pres">
      <dgm:prSet presAssocID="{85085345-2416-48C0-B304-4C980A64734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C2F86-FBC1-4CAA-A072-ACEC532EC901}" type="pres">
      <dgm:prSet presAssocID="{1C4A6A21-5688-4745-B61A-306BA3B05903}" presName="space" presStyleCnt="0"/>
      <dgm:spPr/>
    </dgm:pt>
    <dgm:pt modelId="{3745E2BA-5B7D-4C11-BAA2-CA3334FE3EDC}" type="pres">
      <dgm:prSet presAssocID="{039FA040-3E3B-4543-AE3F-E9EEBEBAD7DE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BC14F-C24E-4A60-AE29-F2429A571156}" type="pres">
      <dgm:prSet presAssocID="{FA2506BF-D1B1-49C2-9FAF-38DD769BBE80}" presName="space" presStyleCnt="0"/>
      <dgm:spPr/>
    </dgm:pt>
    <dgm:pt modelId="{C4A52A14-411D-418D-85D1-0F611E3A029A}" type="pres">
      <dgm:prSet presAssocID="{F0DA8B0C-54D8-44CE-B344-73DD4F72C39D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C65BA-A6DA-4476-8BB2-BFFCCACE7741}" type="pres">
      <dgm:prSet presAssocID="{71934DAF-2B5E-4918-97CA-FEB5BBECB5A4}" presName="space" presStyleCnt="0"/>
      <dgm:spPr/>
    </dgm:pt>
    <dgm:pt modelId="{B9D83CC0-86CC-47D1-8E89-7F2156E26FD7}" type="pres">
      <dgm:prSet presAssocID="{392E16C1-2063-4AA9-883C-3E3CF3B69CB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B38E7-CED8-4144-858B-78500CBA4C94}" type="pres">
      <dgm:prSet presAssocID="{09238DF0-15F2-46E0-B1BF-FC3AC9C905F9}" presName="space" presStyleCnt="0"/>
      <dgm:spPr/>
    </dgm:pt>
    <dgm:pt modelId="{7BA09D93-1E66-496F-8B20-EACD7CA813A2}" type="pres">
      <dgm:prSet presAssocID="{AFD82196-4136-4C66-95FE-D5C51C0D38E1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95806-FA57-41C3-9842-1350587027AB}" srcId="{9C00C9F7-3E5B-42AE-9C4C-4E7659188378}" destId="{4CFCB72F-F3BE-435D-BA27-E337AA8A5CCA}" srcOrd="0" destOrd="0" parTransId="{F375FD28-B3DF-4C64-AFB0-19A8BF1B283A}" sibTransId="{C5EB3006-ABD3-491A-93C7-EB930324684E}"/>
    <dgm:cxn modelId="{494A5783-E8F0-4816-8FBD-8F682E93B0FD}" srcId="{9C00C9F7-3E5B-42AE-9C4C-4E7659188378}" destId="{039FA040-3E3B-4543-AE3F-E9EEBEBAD7DE}" srcOrd="2" destOrd="0" parTransId="{AB0321EF-710F-4533-87AD-23FF1D505394}" sibTransId="{FA2506BF-D1B1-49C2-9FAF-38DD769BBE80}"/>
    <dgm:cxn modelId="{7B29F624-96C4-45AA-A83A-F1E496B33CAE}" type="presOf" srcId="{039FA040-3E3B-4543-AE3F-E9EEBEBAD7DE}" destId="{3745E2BA-5B7D-4C11-BAA2-CA3334FE3EDC}" srcOrd="0" destOrd="0" presId="urn:microsoft.com/office/officeart/2005/8/layout/venn3"/>
    <dgm:cxn modelId="{1D282C58-7D34-4D23-A526-0A3B742EE9A0}" srcId="{9C00C9F7-3E5B-42AE-9C4C-4E7659188378}" destId="{85085345-2416-48C0-B304-4C980A64734E}" srcOrd="1" destOrd="0" parTransId="{7F990C0F-EAE1-4806-AEDB-6CE7D9404AEA}" sibTransId="{1C4A6A21-5688-4745-B61A-306BA3B05903}"/>
    <dgm:cxn modelId="{CD58FC03-AEB5-4047-824D-92027DD4DD5D}" type="presOf" srcId="{F0DA8B0C-54D8-44CE-B344-73DD4F72C39D}" destId="{C4A52A14-411D-418D-85D1-0F611E3A029A}" srcOrd="0" destOrd="0" presId="urn:microsoft.com/office/officeart/2005/8/layout/venn3"/>
    <dgm:cxn modelId="{F4C6E8E0-8542-4CA1-87D3-CB4F1D3791AD}" type="presOf" srcId="{85085345-2416-48C0-B304-4C980A64734E}" destId="{2D8F3C1A-1076-4A61-8C37-9EAE55A4C58A}" srcOrd="0" destOrd="0" presId="urn:microsoft.com/office/officeart/2005/8/layout/venn3"/>
    <dgm:cxn modelId="{5EBD484F-9E25-4A39-8038-252659741EA2}" type="presOf" srcId="{9C00C9F7-3E5B-42AE-9C4C-4E7659188378}" destId="{C58D64FA-21BF-468F-8DF1-53F5BE1D7C0E}" srcOrd="0" destOrd="0" presId="urn:microsoft.com/office/officeart/2005/8/layout/venn3"/>
    <dgm:cxn modelId="{F715B430-A1B8-4EF7-B95D-58AE9E753598}" type="presOf" srcId="{392E16C1-2063-4AA9-883C-3E3CF3B69CBD}" destId="{B9D83CC0-86CC-47D1-8E89-7F2156E26FD7}" srcOrd="0" destOrd="0" presId="urn:microsoft.com/office/officeart/2005/8/layout/venn3"/>
    <dgm:cxn modelId="{B1784E31-9744-4752-9377-4BD108DA2A83}" type="presOf" srcId="{4CFCB72F-F3BE-435D-BA27-E337AA8A5CCA}" destId="{5ECAD468-5917-40FE-9416-5CDD59A48D33}" srcOrd="0" destOrd="0" presId="urn:microsoft.com/office/officeart/2005/8/layout/venn3"/>
    <dgm:cxn modelId="{59B008BF-C188-461B-AFC8-78F7BCEC0880}" srcId="{9C00C9F7-3E5B-42AE-9C4C-4E7659188378}" destId="{F0DA8B0C-54D8-44CE-B344-73DD4F72C39D}" srcOrd="3" destOrd="0" parTransId="{1677BB2E-D05C-4132-85DA-8568FDD2E039}" sibTransId="{71934DAF-2B5E-4918-97CA-FEB5BBECB5A4}"/>
    <dgm:cxn modelId="{5A8F2B0F-BFA0-438E-9AA2-EFC2B465691B}" srcId="{9C00C9F7-3E5B-42AE-9C4C-4E7659188378}" destId="{AFD82196-4136-4C66-95FE-D5C51C0D38E1}" srcOrd="5" destOrd="0" parTransId="{841CA681-0048-42CC-89FE-76186263A400}" sibTransId="{2E8532EA-54BB-4560-97D9-18A9D1EF3268}"/>
    <dgm:cxn modelId="{995718BE-6697-4950-9877-211B956E3817}" srcId="{9C00C9F7-3E5B-42AE-9C4C-4E7659188378}" destId="{392E16C1-2063-4AA9-883C-3E3CF3B69CBD}" srcOrd="4" destOrd="0" parTransId="{0BE0AFAA-CA6A-45D6-AC8D-BDE7A404E5B7}" sibTransId="{09238DF0-15F2-46E0-B1BF-FC3AC9C905F9}"/>
    <dgm:cxn modelId="{46E17E53-1A64-4314-98AD-9CC9D66EA414}" type="presOf" srcId="{AFD82196-4136-4C66-95FE-D5C51C0D38E1}" destId="{7BA09D93-1E66-496F-8B20-EACD7CA813A2}" srcOrd="0" destOrd="0" presId="urn:microsoft.com/office/officeart/2005/8/layout/venn3"/>
    <dgm:cxn modelId="{969812F2-E78D-4A3E-BC04-65EDEC4B2C27}" type="presParOf" srcId="{C58D64FA-21BF-468F-8DF1-53F5BE1D7C0E}" destId="{5ECAD468-5917-40FE-9416-5CDD59A48D33}" srcOrd="0" destOrd="0" presId="urn:microsoft.com/office/officeart/2005/8/layout/venn3"/>
    <dgm:cxn modelId="{3DC0E479-EAB2-4D8B-B1D8-F136A5BCB902}" type="presParOf" srcId="{C58D64FA-21BF-468F-8DF1-53F5BE1D7C0E}" destId="{6674CA33-1031-410E-8975-D50A986E792B}" srcOrd="1" destOrd="0" presId="urn:microsoft.com/office/officeart/2005/8/layout/venn3"/>
    <dgm:cxn modelId="{D8B04F40-7F02-4BB1-BAC1-9DAFAF340724}" type="presParOf" srcId="{C58D64FA-21BF-468F-8DF1-53F5BE1D7C0E}" destId="{2D8F3C1A-1076-4A61-8C37-9EAE55A4C58A}" srcOrd="2" destOrd="0" presId="urn:microsoft.com/office/officeart/2005/8/layout/venn3"/>
    <dgm:cxn modelId="{28A1B6B6-705B-4479-B05C-6451F568A740}" type="presParOf" srcId="{C58D64FA-21BF-468F-8DF1-53F5BE1D7C0E}" destId="{85DC2F86-FBC1-4CAA-A072-ACEC532EC901}" srcOrd="3" destOrd="0" presId="urn:microsoft.com/office/officeart/2005/8/layout/venn3"/>
    <dgm:cxn modelId="{EAA58EB3-066E-4C07-A9A1-9483F3E0CE5A}" type="presParOf" srcId="{C58D64FA-21BF-468F-8DF1-53F5BE1D7C0E}" destId="{3745E2BA-5B7D-4C11-BAA2-CA3334FE3EDC}" srcOrd="4" destOrd="0" presId="urn:microsoft.com/office/officeart/2005/8/layout/venn3"/>
    <dgm:cxn modelId="{864D01B2-D7B7-4053-8D9F-ED4BC8B6C110}" type="presParOf" srcId="{C58D64FA-21BF-468F-8DF1-53F5BE1D7C0E}" destId="{E90BC14F-C24E-4A60-AE29-F2429A571156}" srcOrd="5" destOrd="0" presId="urn:microsoft.com/office/officeart/2005/8/layout/venn3"/>
    <dgm:cxn modelId="{8FDD6B72-799D-492E-9589-6531166104BB}" type="presParOf" srcId="{C58D64FA-21BF-468F-8DF1-53F5BE1D7C0E}" destId="{C4A52A14-411D-418D-85D1-0F611E3A029A}" srcOrd="6" destOrd="0" presId="urn:microsoft.com/office/officeart/2005/8/layout/venn3"/>
    <dgm:cxn modelId="{2DA8D2CF-EAA8-473B-9E3F-78DF023D0D3E}" type="presParOf" srcId="{C58D64FA-21BF-468F-8DF1-53F5BE1D7C0E}" destId="{E79C65BA-A6DA-4476-8BB2-BFFCCACE7741}" srcOrd="7" destOrd="0" presId="urn:microsoft.com/office/officeart/2005/8/layout/venn3"/>
    <dgm:cxn modelId="{6314906B-D2D2-4D8D-987D-B0E0F91E3D41}" type="presParOf" srcId="{C58D64FA-21BF-468F-8DF1-53F5BE1D7C0E}" destId="{B9D83CC0-86CC-47D1-8E89-7F2156E26FD7}" srcOrd="8" destOrd="0" presId="urn:microsoft.com/office/officeart/2005/8/layout/venn3"/>
    <dgm:cxn modelId="{406ECD8F-8B65-4A72-BFFD-2C57BB91EDD4}" type="presParOf" srcId="{C58D64FA-21BF-468F-8DF1-53F5BE1D7C0E}" destId="{CF7B38E7-CED8-4144-858B-78500CBA4C94}" srcOrd="9" destOrd="0" presId="urn:microsoft.com/office/officeart/2005/8/layout/venn3"/>
    <dgm:cxn modelId="{9C05D890-9422-4C31-AA60-5EDC898BA629}" type="presParOf" srcId="{C58D64FA-21BF-468F-8DF1-53F5BE1D7C0E}" destId="{7BA09D93-1E66-496F-8B20-EACD7CA813A2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42D704-8B64-4DF5-91DD-6870B86ADDB5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0EEC17-5FD0-4AEC-9BD5-0D03A5B2A48E}">
      <dgm:prSet phldrT="[Текст]"/>
      <dgm:spPr/>
      <dgm:t>
        <a:bodyPr/>
        <a:lstStyle/>
        <a:p>
          <a:r>
            <a:rPr lang="kk-KZ" dirty="0" smtClean="0"/>
            <a:t>1-сынып</a:t>
          </a:r>
          <a:endParaRPr lang="ru-RU" dirty="0"/>
        </a:p>
      </dgm:t>
    </dgm:pt>
    <dgm:pt modelId="{631D3B76-CDA0-411C-A405-C2DC4AD59927}" type="parTrans" cxnId="{EBA56DFD-38EC-44F9-BF90-ED4E6BC1A148}">
      <dgm:prSet/>
      <dgm:spPr/>
      <dgm:t>
        <a:bodyPr/>
        <a:lstStyle/>
        <a:p>
          <a:endParaRPr lang="ru-RU"/>
        </a:p>
      </dgm:t>
    </dgm:pt>
    <dgm:pt modelId="{429C15F9-427C-40C3-B551-8DB5430DF10D}" type="sibTrans" cxnId="{EBA56DFD-38EC-44F9-BF90-ED4E6BC1A148}">
      <dgm:prSet/>
      <dgm:spPr/>
      <dgm:t>
        <a:bodyPr/>
        <a:lstStyle/>
        <a:p>
          <a:endParaRPr lang="ru-RU"/>
        </a:p>
      </dgm:t>
    </dgm:pt>
    <dgm:pt modelId="{51B91543-823B-4508-AF71-CADC9BF864BE}">
      <dgm:prSet phldrT="[Текст]"/>
      <dgm:spPr/>
      <dgm:t>
        <a:bodyPr/>
        <a:lstStyle/>
        <a:p>
          <a:r>
            <a:rPr lang="kk-KZ" dirty="0" smtClean="0"/>
            <a:t>  2 оқушы </a:t>
          </a:r>
          <a:endParaRPr lang="ru-RU" dirty="0"/>
        </a:p>
      </dgm:t>
    </dgm:pt>
    <dgm:pt modelId="{D970DA50-2EEC-4DD5-AE60-FF367D237B81}" type="parTrans" cxnId="{3F5240AD-FB15-49CA-ACA7-A41F233D6B82}">
      <dgm:prSet/>
      <dgm:spPr/>
      <dgm:t>
        <a:bodyPr/>
        <a:lstStyle/>
        <a:p>
          <a:endParaRPr lang="ru-RU"/>
        </a:p>
      </dgm:t>
    </dgm:pt>
    <dgm:pt modelId="{D4D79C12-8ED1-4B2A-A6EB-A991B899B810}" type="sibTrans" cxnId="{3F5240AD-FB15-49CA-ACA7-A41F233D6B82}">
      <dgm:prSet/>
      <dgm:spPr/>
      <dgm:t>
        <a:bodyPr/>
        <a:lstStyle/>
        <a:p>
          <a:endParaRPr lang="ru-RU"/>
        </a:p>
      </dgm:t>
    </dgm:pt>
    <dgm:pt modelId="{2C2CB3BE-2B99-4A85-95BB-34388EDE34B4}">
      <dgm:prSet phldrT="[Текст]"/>
      <dgm:spPr/>
      <dgm:t>
        <a:bodyPr/>
        <a:lstStyle/>
        <a:p>
          <a:r>
            <a:rPr lang="kk-KZ" dirty="0" smtClean="0"/>
            <a:t>2-сынып</a:t>
          </a:r>
          <a:endParaRPr lang="ru-RU" dirty="0"/>
        </a:p>
      </dgm:t>
    </dgm:pt>
    <dgm:pt modelId="{55609A7E-711B-439B-976A-F11B5775CE36}" type="parTrans" cxnId="{161F0C9E-61A9-4A0B-8EBC-C014AE0D0146}">
      <dgm:prSet/>
      <dgm:spPr/>
      <dgm:t>
        <a:bodyPr/>
        <a:lstStyle/>
        <a:p>
          <a:endParaRPr lang="ru-RU"/>
        </a:p>
      </dgm:t>
    </dgm:pt>
    <dgm:pt modelId="{DE914531-3B83-4562-99EA-E45DB8891140}" type="sibTrans" cxnId="{161F0C9E-61A9-4A0B-8EBC-C014AE0D0146}">
      <dgm:prSet/>
      <dgm:spPr/>
      <dgm:t>
        <a:bodyPr/>
        <a:lstStyle/>
        <a:p>
          <a:endParaRPr lang="ru-RU"/>
        </a:p>
      </dgm:t>
    </dgm:pt>
    <dgm:pt modelId="{90581A5B-DF31-4672-9D63-93A1C2B63B8B}">
      <dgm:prSet phldrT="[Текст]"/>
      <dgm:spPr/>
      <dgm:t>
        <a:bodyPr/>
        <a:lstStyle/>
        <a:p>
          <a:r>
            <a:rPr lang="kk-KZ" dirty="0" smtClean="0"/>
            <a:t>3-сынып</a:t>
          </a:r>
          <a:endParaRPr lang="ru-RU" dirty="0"/>
        </a:p>
      </dgm:t>
    </dgm:pt>
    <dgm:pt modelId="{CAEC6738-FACE-4430-B12A-ADED8FA2E060}" type="parTrans" cxnId="{99F29179-0BEE-493D-A8F4-A74E3DEB8C8E}">
      <dgm:prSet/>
      <dgm:spPr/>
      <dgm:t>
        <a:bodyPr/>
        <a:lstStyle/>
        <a:p>
          <a:endParaRPr lang="ru-RU"/>
        </a:p>
      </dgm:t>
    </dgm:pt>
    <dgm:pt modelId="{DE38E3B8-84E0-433C-B1CA-6E67EAF91D22}" type="sibTrans" cxnId="{99F29179-0BEE-493D-A8F4-A74E3DEB8C8E}">
      <dgm:prSet/>
      <dgm:spPr/>
      <dgm:t>
        <a:bodyPr/>
        <a:lstStyle/>
        <a:p>
          <a:endParaRPr lang="ru-RU"/>
        </a:p>
      </dgm:t>
    </dgm:pt>
    <dgm:pt modelId="{5EA4C63B-EA34-4EC8-8BC6-DB1F41C29B10}">
      <dgm:prSet/>
      <dgm:spPr/>
      <dgm:t>
        <a:bodyPr/>
        <a:lstStyle/>
        <a:p>
          <a:r>
            <a:rPr lang="kk-KZ" dirty="0" smtClean="0"/>
            <a:t>   2 оқушы</a:t>
          </a:r>
          <a:endParaRPr lang="ru-RU" dirty="0"/>
        </a:p>
      </dgm:t>
    </dgm:pt>
    <dgm:pt modelId="{ACD7E750-4ACE-43FE-AEF7-4B7050BB271E}" type="parTrans" cxnId="{BF424785-3D46-49EC-9EB8-A5A6DF1B32F8}">
      <dgm:prSet/>
      <dgm:spPr/>
      <dgm:t>
        <a:bodyPr/>
        <a:lstStyle/>
        <a:p>
          <a:endParaRPr lang="ru-RU"/>
        </a:p>
      </dgm:t>
    </dgm:pt>
    <dgm:pt modelId="{DD0EE409-B5FC-4739-998C-4A847F9DE426}" type="sibTrans" cxnId="{BF424785-3D46-49EC-9EB8-A5A6DF1B32F8}">
      <dgm:prSet/>
      <dgm:spPr/>
      <dgm:t>
        <a:bodyPr/>
        <a:lstStyle/>
        <a:p>
          <a:endParaRPr lang="ru-RU"/>
        </a:p>
      </dgm:t>
    </dgm:pt>
    <dgm:pt modelId="{56746D9B-DC33-4553-94C6-B4328AC11389}" type="pres">
      <dgm:prSet presAssocID="{E942D704-8B64-4DF5-91DD-6870B86ADDB5}" presName="list" presStyleCnt="0">
        <dgm:presLayoutVars>
          <dgm:dir/>
          <dgm:animLvl val="lvl"/>
        </dgm:presLayoutVars>
      </dgm:prSet>
      <dgm:spPr/>
    </dgm:pt>
    <dgm:pt modelId="{1665B6F0-447C-4EA2-8C6F-F9889C87BC2E}" type="pres">
      <dgm:prSet presAssocID="{7D0EEC17-5FD0-4AEC-9BD5-0D03A5B2A48E}" presName="posSpace" presStyleCnt="0"/>
      <dgm:spPr/>
    </dgm:pt>
    <dgm:pt modelId="{6EAA3791-3ACE-4B19-B5D5-B8B6EC537CD7}" type="pres">
      <dgm:prSet presAssocID="{7D0EEC17-5FD0-4AEC-9BD5-0D03A5B2A48E}" presName="vertFlow" presStyleCnt="0"/>
      <dgm:spPr/>
    </dgm:pt>
    <dgm:pt modelId="{36A2F5D6-1BF3-4025-9F4E-CBB9B6CAF9F8}" type="pres">
      <dgm:prSet presAssocID="{7D0EEC17-5FD0-4AEC-9BD5-0D03A5B2A48E}" presName="topSpace" presStyleCnt="0"/>
      <dgm:spPr/>
    </dgm:pt>
    <dgm:pt modelId="{73B89315-AF53-4E63-A26C-5D55D220BDBD}" type="pres">
      <dgm:prSet presAssocID="{7D0EEC17-5FD0-4AEC-9BD5-0D03A5B2A48E}" presName="firstComp" presStyleCnt="0"/>
      <dgm:spPr/>
    </dgm:pt>
    <dgm:pt modelId="{A8240CD1-F3AC-44F6-8DB0-1499757599D0}" type="pres">
      <dgm:prSet presAssocID="{7D0EEC17-5FD0-4AEC-9BD5-0D03A5B2A48E}" presName="firstChild" presStyleLbl="bgAccFollowNode1" presStyleIdx="0" presStyleCnt="3" custScaleY="52801" custLinFactNeighborX="-737" custLinFactNeighborY="10988"/>
      <dgm:spPr/>
    </dgm:pt>
    <dgm:pt modelId="{B7C38E00-791E-42B6-9CE0-482A6B63F614}" type="pres">
      <dgm:prSet presAssocID="{7D0EEC17-5FD0-4AEC-9BD5-0D03A5B2A48E}" presName="firstChildTx" presStyleLbl="bgAccFollowNode1" presStyleIdx="0" presStyleCnt="3">
        <dgm:presLayoutVars>
          <dgm:bulletEnabled val="1"/>
        </dgm:presLayoutVars>
      </dgm:prSet>
      <dgm:spPr/>
    </dgm:pt>
    <dgm:pt modelId="{432907AA-EF00-4BE1-96BA-4C924F062C8A}" type="pres">
      <dgm:prSet presAssocID="{7D0EEC17-5FD0-4AEC-9BD5-0D03A5B2A48E}" presName="negSpace" presStyleCnt="0"/>
      <dgm:spPr/>
    </dgm:pt>
    <dgm:pt modelId="{DE3EFAF9-EBE1-4E26-B4E1-7B9D9585EBB2}" type="pres">
      <dgm:prSet presAssocID="{7D0EEC17-5FD0-4AEC-9BD5-0D03A5B2A48E}" presName="circle" presStyleLbl="node1" presStyleIdx="0" presStyleCnt="3" custScaleX="148981" custScaleY="72765"/>
      <dgm:spPr/>
      <dgm:t>
        <a:bodyPr/>
        <a:lstStyle/>
        <a:p>
          <a:endParaRPr lang="ru-RU"/>
        </a:p>
      </dgm:t>
    </dgm:pt>
    <dgm:pt modelId="{3E8853DE-C3A6-4884-8AAA-03C02056D515}" type="pres">
      <dgm:prSet presAssocID="{429C15F9-427C-40C3-B551-8DB5430DF10D}" presName="transSpace" presStyleCnt="0"/>
      <dgm:spPr/>
    </dgm:pt>
    <dgm:pt modelId="{7F60F878-FBB9-4D4A-8AE5-C31902814436}" type="pres">
      <dgm:prSet presAssocID="{2C2CB3BE-2B99-4A85-95BB-34388EDE34B4}" presName="posSpace" presStyleCnt="0"/>
      <dgm:spPr/>
    </dgm:pt>
    <dgm:pt modelId="{E58050B1-B339-437D-8386-86A84AFA17DD}" type="pres">
      <dgm:prSet presAssocID="{2C2CB3BE-2B99-4A85-95BB-34388EDE34B4}" presName="vertFlow" presStyleCnt="0"/>
      <dgm:spPr/>
    </dgm:pt>
    <dgm:pt modelId="{61E112F8-43D5-4CDB-BCAB-5D1F4303892F}" type="pres">
      <dgm:prSet presAssocID="{2C2CB3BE-2B99-4A85-95BB-34388EDE34B4}" presName="topSpace" presStyleCnt="0"/>
      <dgm:spPr/>
    </dgm:pt>
    <dgm:pt modelId="{A7C8DAA0-3322-4995-A6EA-50A178EB4036}" type="pres">
      <dgm:prSet presAssocID="{2C2CB3BE-2B99-4A85-95BB-34388EDE34B4}" presName="firstComp" presStyleCnt="0"/>
      <dgm:spPr/>
    </dgm:pt>
    <dgm:pt modelId="{2CA022B1-ECCC-482B-A1B0-00241C8AA15F}" type="pres">
      <dgm:prSet presAssocID="{2C2CB3BE-2B99-4A85-95BB-34388EDE34B4}" presName="firstChild" presStyleLbl="bgAccFollowNode1" presStyleIdx="1" presStyleCnt="3" custScaleY="51373" custLinFactNeighborX="477" custLinFactNeighborY="8044"/>
      <dgm:spPr/>
    </dgm:pt>
    <dgm:pt modelId="{4099CFD3-E684-485C-B980-FFF008371A5B}" type="pres">
      <dgm:prSet presAssocID="{2C2CB3BE-2B99-4A85-95BB-34388EDE34B4}" presName="firstChildTx" presStyleLbl="bgAccFollowNode1" presStyleIdx="1" presStyleCnt="3">
        <dgm:presLayoutVars>
          <dgm:bulletEnabled val="1"/>
        </dgm:presLayoutVars>
      </dgm:prSet>
      <dgm:spPr/>
    </dgm:pt>
    <dgm:pt modelId="{1AA65DB0-1191-4A60-B4DF-419CC40AF96F}" type="pres">
      <dgm:prSet presAssocID="{2C2CB3BE-2B99-4A85-95BB-34388EDE34B4}" presName="negSpace" presStyleCnt="0"/>
      <dgm:spPr/>
    </dgm:pt>
    <dgm:pt modelId="{D007DFE2-8889-4402-B5D3-9A96C66505C4}" type="pres">
      <dgm:prSet presAssocID="{2C2CB3BE-2B99-4A85-95BB-34388EDE34B4}" presName="circle" presStyleLbl="node1" presStyleIdx="1" presStyleCnt="3" custScaleX="148981" custScaleY="72765"/>
      <dgm:spPr/>
      <dgm:t>
        <a:bodyPr/>
        <a:lstStyle/>
        <a:p>
          <a:endParaRPr lang="ru-RU"/>
        </a:p>
      </dgm:t>
    </dgm:pt>
    <dgm:pt modelId="{0F3839A5-5EEA-4ABF-8F42-4B2B3E08AFE7}" type="pres">
      <dgm:prSet presAssocID="{DE914531-3B83-4562-99EA-E45DB8891140}" presName="transSpace" presStyleCnt="0"/>
      <dgm:spPr/>
    </dgm:pt>
    <dgm:pt modelId="{A78CC4EB-FBCE-4522-BCFA-2AAFEE3F568E}" type="pres">
      <dgm:prSet presAssocID="{90581A5B-DF31-4672-9D63-93A1C2B63B8B}" presName="posSpace" presStyleCnt="0"/>
      <dgm:spPr/>
    </dgm:pt>
    <dgm:pt modelId="{AB13621A-756C-4E34-A53C-04D49EB2EB9E}" type="pres">
      <dgm:prSet presAssocID="{90581A5B-DF31-4672-9D63-93A1C2B63B8B}" presName="vertFlow" presStyleCnt="0"/>
      <dgm:spPr/>
    </dgm:pt>
    <dgm:pt modelId="{2FD01C7A-9442-4482-85CC-4B6F78E13277}" type="pres">
      <dgm:prSet presAssocID="{90581A5B-DF31-4672-9D63-93A1C2B63B8B}" presName="topSpace" presStyleCnt="0"/>
      <dgm:spPr/>
    </dgm:pt>
    <dgm:pt modelId="{F29783FE-9EA1-4AEF-A053-F1E8393A8D3A}" type="pres">
      <dgm:prSet presAssocID="{90581A5B-DF31-4672-9D63-93A1C2B63B8B}" presName="firstComp" presStyleCnt="0"/>
      <dgm:spPr/>
    </dgm:pt>
    <dgm:pt modelId="{7B9EDC7C-A1D8-4713-89B6-B30236BFA008}" type="pres">
      <dgm:prSet presAssocID="{90581A5B-DF31-4672-9D63-93A1C2B63B8B}" presName="firstChild" presStyleLbl="bgAccFollowNode1" presStyleIdx="2" presStyleCnt="3" custScaleY="55759" custLinFactNeighborX="0" custLinFactNeighborY="-13896"/>
      <dgm:spPr/>
    </dgm:pt>
    <dgm:pt modelId="{D7215460-AA11-40B3-B97E-017166D2397C}" type="pres">
      <dgm:prSet presAssocID="{90581A5B-DF31-4672-9D63-93A1C2B63B8B}" presName="firstChildTx" presStyleLbl="bgAccFollowNode1" presStyleIdx="2" presStyleCnt="3">
        <dgm:presLayoutVars>
          <dgm:bulletEnabled val="1"/>
        </dgm:presLayoutVars>
      </dgm:prSet>
      <dgm:spPr/>
    </dgm:pt>
    <dgm:pt modelId="{B0184FD5-919C-43BE-9FA5-6797A5AB7C85}" type="pres">
      <dgm:prSet presAssocID="{90581A5B-DF31-4672-9D63-93A1C2B63B8B}" presName="negSpace" presStyleCnt="0"/>
      <dgm:spPr/>
    </dgm:pt>
    <dgm:pt modelId="{4A0E6C34-7BFC-4587-A95B-8EB4E9471915}" type="pres">
      <dgm:prSet presAssocID="{90581A5B-DF31-4672-9D63-93A1C2B63B8B}" presName="circle" presStyleLbl="node1" presStyleIdx="2" presStyleCnt="3" custScaleX="148981" custScaleY="72765"/>
      <dgm:spPr/>
      <dgm:t>
        <a:bodyPr/>
        <a:lstStyle/>
        <a:p>
          <a:endParaRPr lang="ru-RU"/>
        </a:p>
      </dgm:t>
    </dgm:pt>
  </dgm:ptLst>
  <dgm:cxnLst>
    <dgm:cxn modelId="{EBA56DFD-38EC-44F9-BF90-ED4E6BC1A148}" srcId="{E942D704-8B64-4DF5-91DD-6870B86ADDB5}" destId="{7D0EEC17-5FD0-4AEC-9BD5-0D03A5B2A48E}" srcOrd="0" destOrd="0" parTransId="{631D3B76-CDA0-411C-A405-C2DC4AD59927}" sibTransId="{429C15F9-427C-40C3-B551-8DB5430DF10D}"/>
    <dgm:cxn modelId="{BC7E0902-CA62-4911-942B-DD3768AE5416}" type="presOf" srcId="{90581A5B-DF31-4672-9D63-93A1C2B63B8B}" destId="{4A0E6C34-7BFC-4587-A95B-8EB4E9471915}" srcOrd="0" destOrd="0" presId="urn:microsoft.com/office/officeart/2005/8/layout/hList9"/>
    <dgm:cxn modelId="{3F5240AD-FB15-49CA-ACA7-A41F233D6B82}" srcId="{7D0EEC17-5FD0-4AEC-9BD5-0D03A5B2A48E}" destId="{51B91543-823B-4508-AF71-CADC9BF864BE}" srcOrd="0" destOrd="0" parTransId="{D970DA50-2EEC-4DD5-AE60-FF367D237B81}" sibTransId="{D4D79C12-8ED1-4B2A-A6EB-A991B899B810}"/>
    <dgm:cxn modelId="{0F92689E-B537-4C43-B753-556C26DEEA7A}" type="presOf" srcId="{51B91543-823B-4508-AF71-CADC9BF864BE}" destId="{B7C38E00-791E-42B6-9CE0-482A6B63F614}" srcOrd="1" destOrd="0" presId="urn:microsoft.com/office/officeart/2005/8/layout/hList9"/>
    <dgm:cxn modelId="{5591A2B7-9121-4BCE-BE50-BD1EA4BF7A71}" type="presOf" srcId="{E942D704-8B64-4DF5-91DD-6870B86ADDB5}" destId="{56746D9B-DC33-4553-94C6-B4328AC11389}" srcOrd="0" destOrd="0" presId="urn:microsoft.com/office/officeart/2005/8/layout/hList9"/>
    <dgm:cxn modelId="{FDBC6F91-B4F6-420F-8D04-2CB6B76BB154}" type="presOf" srcId="{7D0EEC17-5FD0-4AEC-9BD5-0D03A5B2A48E}" destId="{DE3EFAF9-EBE1-4E26-B4E1-7B9D9585EBB2}" srcOrd="0" destOrd="0" presId="urn:microsoft.com/office/officeart/2005/8/layout/hList9"/>
    <dgm:cxn modelId="{161F0C9E-61A9-4A0B-8EBC-C014AE0D0146}" srcId="{E942D704-8B64-4DF5-91DD-6870B86ADDB5}" destId="{2C2CB3BE-2B99-4A85-95BB-34388EDE34B4}" srcOrd="1" destOrd="0" parTransId="{55609A7E-711B-439B-976A-F11B5775CE36}" sibTransId="{DE914531-3B83-4562-99EA-E45DB8891140}"/>
    <dgm:cxn modelId="{99F29179-0BEE-493D-A8F4-A74E3DEB8C8E}" srcId="{E942D704-8B64-4DF5-91DD-6870B86ADDB5}" destId="{90581A5B-DF31-4672-9D63-93A1C2B63B8B}" srcOrd="2" destOrd="0" parTransId="{CAEC6738-FACE-4430-B12A-ADED8FA2E060}" sibTransId="{DE38E3B8-84E0-433C-B1CA-6E67EAF91D22}"/>
    <dgm:cxn modelId="{AA181E52-5F15-4233-B671-ECD408ED2B7B}" type="presOf" srcId="{51B91543-823B-4508-AF71-CADC9BF864BE}" destId="{A8240CD1-F3AC-44F6-8DB0-1499757599D0}" srcOrd="0" destOrd="0" presId="urn:microsoft.com/office/officeart/2005/8/layout/hList9"/>
    <dgm:cxn modelId="{2BDA6304-F488-47A0-B263-10C1C794150D}" type="presOf" srcId="{2C2CB3BE-2B99-4A85-95BB-34388EDE34B4}" destId="{D007DFE2-8889-4402-B5D3-9A96C66505C4}" srcOrd="0" destOrd="0" presId="urn:microsoft.com/office/officeart/2005/8/layout/hList9"/>
    <dgm:cxn modelId="{64D4410F-8EFE-465B-9455-E1382274BBD3}" type="presOf" srcId="{5EA4C63B-EA34-4EC8-8BC6-DB1F41C29B10}" destId="{4099CFD3-E684-485C-B980-FFF008371A5B}" srcOrd="1" destOrd="0" presId="urn:microsoft.com/office/officeart/2005/8/layout/hList9"/>
    <dgm:cxn modelId="{BF424785-3D46-49EC-9EB8-A5A6DF1B32F8}" srcId="{2C2CB3BE-2B99-4A85-95BB-34388EDE34B4}" destId="{5EA4C63B-EA34-4EC8-8BC6-DB1F41C29B10}" srcOrd="0" destOrd="0" parTransId="{ACD7E750-4ACE-43FE-AEF7-4B7050BB271E}" sibTransId="{DD0EE409-B5FC-4739-998C-4A847F9DE426}"/>
    <dgm:cxn modelId="{CE2724C4-3327-4E10-90DC-12026362E721}" type="presOf" srcId="{5EA4C63B-EA34-4EC8-8BC6-DB1F41C29B10}" destId="{2CA022B1-ECCC-482B-A1B0-00241C8AA15F}" srcOrd="0" destOrd="0" presId="urn:microsoft.com/office/officeart/2005/8/layout/hList9"/>
    <dgm:cxn modelId="{9EE6CB83-5211-4CA1-BB34-97898A2FA201}" type="presParOf" srcId="{56746D9B-DC33-4553-94C6-B4328AC11389}" destId="{1665B6F0-447C-4EA2-8C6F-F9889C87BC2E}" srcOrd="0" destOrd="0" presId="urn:microsoft.com/office/officeart/2005/8/layout/hList9"/>
    <dgm:cxn modelId="{22E3D4B6-AC09-4644-9179-37863A783534}" type="presParOf" srcId="{56746D9B-DC33-4553-94C6-B4328AC11389}" destId="{6EAA3791-3ACE-4B19-B5D5-B8B6EC537CD7}" srcOrd="1" destOrd="0" presId="urn:microsoft.com/office/officeart/2005/8/layout/hList9"/>
    <dgm:cxn modelId="{9E93793B-55ED-418E-9CB5-A3A54C978669}" type="presParOf" srcId="{6EAA3791-3ACE-4B19-B5D5-B8B6EC537CD7}" destId="{36A2F5D6-1BF3-4025-9F4E-CBB9B6CAF9F8}" srcOrd="0" destOrd="0" presId="urn:microsoft.com/office/officeart/2005/8/layout/hList9"/>
    <dgm:cxn modelId="{029DC760-AFF2-4E70-A723-33E9D219823C}" type="presParOf" srcId="{6EAA3791-3ACE-4B19-B5D5-B8B6EC537CD7}" destId="{73B89315-AF53-4E63-A26C-5D55D220BDBD}" srcOrd="1" destOrd="0" presId="urn:microsoft.com/office/officeart/2005/8/layout/hList9"/>
    <dgm:cxn modelId="{68D8CD0F-7AFA-4906-821F-79D3995245FF}" type="presParOf" srcId="{73B89315-AF53-4E63-A26C-5D55D220BDBD}" destId="{A8240CD1-F3AC-44F6-8DB0-1499757599D0}" srcOrd="0" destOrd="0" presId="urn:microsoft.com/office/officeart/2005/8/layout/hList9"/>
    <dgm:cxn modelId="{7AFD9995-0B1F-43EA-B4ED-DB9FD4D25B4B}" type="presParOf" srcId="{73B89315-AF53-4E63-A26C-5D55D220BDBD}" destId="{B7C38E00-791E-42B6-9CE0-482A6B63F614}" srcOrd="1" destOrd="0" presId="urn:microsoft.com/office/officeart/2005/8/layout/hList9"/>
    <dgm:cxn modelId="{70AB3D3A-7265-463C-8361-3A1713FD76F8}" type="presParOf" srcId="{56746D9B-DC33-4553-94C6-B4328AC11389}" destId="{432907AA-EF00-4BE1-96BA-4C924F062C8A}" srcOrd="2" destOrd="0" presId="urn:microsoft.com/office/officeart/2005/8/layout/hList9"/>
    <dgm:cxn modelId="{0086A718-7B7F-470A-A2DF-8506F2D0963C}" type="presParOf" srcId="{56746D9B-DC33-4553-94C6-B4328AC11389}" destId="{DE3EFAF9-EBE1-4E26-B4E1-7B9D9585EBB2}" srcOrd="3" destOrd="0" presId="urn:microsoft.com/office/officeart/2005/8/layout/hList9"/>
    <dgm:cxn modelId="{8C8072EB-2C94-4319-AE0A-CBF638C4B885}" type="presParOf" srcId="{56746D9B-DC33-4553-94C6-B4328AC11389}" destId="{3E8853DE-C3A6-4884-8AAA-03C02056D515}" srcOrd="4" destOrd="0" presId="urn:microsoft.com/office/officeart/2005/8/layout/hList9"/>
    <dgm:cxn modelId="{07E03651-F4B0-4F22-9160-DD7871FFDE2A}" type="presParOf" srcId="{56746D9B-DC33-4553-94C6-B4328AC11389}" destId="{7F60F878-FBB9-4D4A-8AE5-C31902814436}" srcOrd="5" destOrd="0" presId="urn:microsoft.com/office/officeart/2005/8/layout/hList9"/>
    <dgm:cxn modelId="{C189009F-49B2-4CFE-AA3D-2B3424A211B4}" type="presParOf" srcId="{56746D9B-DC33-4553-94C6-B4328AC11389}" destId="{E58050B1-B339-437D-8386-86A84AFA17DD}" srcOrd="6" destOrd="0" presId="urn:microsoft.com/office/officeart/2005/8/layout/hList9"/>
    <dgm:cxn modelId="{1769EEED-3CF3-4913-A028-C49E9E6B6BDE}" type="presParOf" srcId="{E58050B1-B339-437D-8386-86A84AFA17DD}" destId="{61E112F8-43D5-4CDB-BCAB-5D1F4303892F}" srcOrd="0" destOrd="0" presId="urn:microsoft.com/office/officeart/2005/8/layout/hList9"/>
    <dgm:cxn modelId="{56EE9CE6-04CE-47A8-8E92-88B6BA3C1A38}" type="presParOf" srcId="{E58050B1-B339-437D-8386-86A84AFA17DD}" destId="{A7C8DAA0-3322-4995-A6EA-50A178EB4036}" srcOrd="1" destOrd="0" presId="urn:microsoft.com/office/officeart/2005/8/layout/hList9"/>
    <dgm:cxn modelId="{C08DF4C4-F54A-4E81-9B27-0CC2BAF18DAA}" type="presParOf" srcId="{A7C8DAA0-3322-4995-A6EA-50A178EB4036}" destId="{2CA022B1-ECCC-482B-A1B0-00241C8AA15F}" srcOrd="0" destOrd="0" presId="urn:microsoft.com/office/officeart/2005/8/layout/hList9"/>
    <dgm:cxn modelId="{21B93077-0043-4DE9-B218-3E5073B24917}" type="presParOf" srcId="{A7C8DAA0-3322-4995-A6EA-50A178EB4036}" destId="{4099CFD3-E684-485C-B980-FFF008371A5B}" srcOrd="1" destOrd="0" presId="urn:microsoft.com/office/officeart/2005/8/layout/hList9"/>
    <dgm:cxn modelId="{EFD1FE10-7AB7-44A9-BD99-A0AD8507E43C}" type="presParOf" srcId="{56746D9B-DC33-4553-94C6-B4328AC11389}" destId="{1AA65DB0-1191-4A60-B4DF-419CC40AF96F}" srcOrd="7" destOrd="0" presId="urn:microsoft.com/office/officeart/2005/8/layout/hList9"/>
    <dgm:cxn modelId="{F3F1D34E-866F-4B47-B20D-C1F84E62BDC1}" type="presParOf" srcId="{56746D9B-DC33-4553-94C6-B4328AC11389}" destId="{D007DFE2-8889-4402-B5D3-9A96C66505C4}" srcOrd="8" destOrd="0" presId="urn:microsoft.com/office/officeart/2005/8/layout/hList9"/>
    <dgm:cxn modelId="{A0F7FAF3-2AAA-4AAD-B742-F8416752231C}" type="presParOf" srcId="{56746D9B-DC33-4553-94C6-B4328AC11389}" destId="{0F3839A5-5EEA-4ABF-8F42-4B2B3E08AFE7}" srcOrd="9" destOrd="0" presId="urn:microsoft.com/office/officeart/2005/8/layout/hList9"/>
    <dgm:cxn modelId="{A9DA43E9-40A5-4D1A-AF38-61AD80C26B9F}" type="presParOf" srcId="{56746D9B-DC33-4553-94C6-B4328AC11389}" destId="{A78CC4EB-FBCE-4522-BCFA-2AAFEE3F568E}" srcOrd="10" destOrd="0" presId="urn:microsoft.com/office/officeart/2005/8/layout/hList9"/>
    <dgm:cxn modelId="{1E333EEA-53A1-4B0C-BCE7-062258D46623}" type="presParOf" srcId="{56746D9B-DC33-4553-94C6-B4328AC11389}" destId="{AB13621A-756C-4E34-A53C-04D49EB2EB9E}" srcOrd="11" destOrd="0" presId="urn:microsoft.com/office/officeart/2005/8/layout/hList9"/>
    <dgm:cxn modelId="{FAF3E23F-DE65-478C-A8E0-40324936BEBF}" type="presParOf" srcId="{AB13621A-756C-4E34-A53C-04D49EB2EB9E}" destId="{2FD01C7A-9442-4482-85CC-4B6F78E13277}" srcOrd="0" destOrd="0" presId="urn:microsoft.com/office/officeart/2005/8/layout/hList9"/>
    <dgm:cxn modelId="{D1FC656B-A41E-4D6E-81D0-82FEAF6F615B}" type="presParOf" srcId="{AB13621A-756C-4E34-A53C-04D49EB2EB9E}" destId="{F29783FE-9EA1-4AEF-A053-F1E8393A8D3A}" srcOrd="1" destOrd="0" presId="urn:microsoft.com/office/officeart/2005/8/layout/hList9"/>
    <dgm:cxn modelId="{E2001B15-632A-4E4D-B88E-C15EF8C0EEDF}" type="presParOf" srcId="{F29783FE-9EA1-4AEF-A053-F1E8393A8D3A}" destId="{7B9EDC7C-A1D8-4713-89B6-B30236BFA008}" srcOrd="0" destOrd="0" presId="urn:microsoft.com/office/officeart/2005/8/layout/hList9"/>
    <dgm:cxn modelId="{90B9CAD9-6275-4D10-BB0F-804E44422FF8}" type="presParOf" srcId="{F29783FE-9EA1-4AEF-A053-F1E8393A8D3A}" destId="{D7215460-AA11-40B3-B97E-017166D2397C}" srcOrd="1" destOrd="0" presId="urn:microsoft.com/office/officeart/2005/8/layout/hList9"/>
    <dgm:cxn modelId="{97B91CD2-14DD-4A17-A8C6-8DD0DBEE076E}" type="presParOf" srcId="{56746D9B-DC33-4553-94C6-B4328AC11389}" destId="{B0184FD5-919C-43BE-9FA5-6797A5AB7C85}" srcOrd="12" destOrd="0" presId="urn:microsoft.com/office/officeart/2005/8/layout/hList9"/>
    <dgm:cxn modelId="{F49AC789-E1E5-4CC8-8824-A47CD39A2F80}" type="presParOf" srcId="{56746D9B-DC33-4553-94C6-B4328AC11389}" destId="{4A0E6C34-7BFC-4587-A95B-8EB4E947191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D2FE3-100C-48A6-BEF7-BB84698F0647}">
      <dsp:nvSpPr>
        <dsp:cNvPr id="0" name=""/>
        <dsp:cNvSpPr/>
      </dsp:nvSpPr>
      <dsp:spPr>
        <a:xfrm>
          <a:off x="12722" y="0"/>
          <a:ext cx="2443606" cy="914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/>
            <a:t>Оқушы саны</a:t>
          </a:r>
          <a:endParaRPr lang="ru-RU" sz="3200" b="1" kern="1200" dirty="0"/>
        </a:p>
      </dsp:txBody>
      <dsp:txXfrm>
        <a:off x="39504" y="26782"/>
        <a:ext cx="2390042" cy="860837"/>
      </dsp:txXfrm>
    </dsp:sp>
    <dsp:sp modelId="{CBCF70B1-D5CC-44C0-814A-12CC1DB08E26}">
      <dsp:nvSpPr>
        <dsp:cNvPr id="0" name=""/>
        <dsp:cNvSpPr/>
      </dsp:nvSpPr>
      <dsp:spPr>
        <a:xfrm>
          <a:off x="2700689" y="154193"/>
          <a:ext cx="518044" cy="606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700689" y="275396"/>
        <a:ext cx="362631" cy="363608"/>
      </dsp:txXfrm>
    </dsp:sp>
    <dsp:sp modelId="{290D6C83-147E-43FF-A895-C33AC28C5916}">
      <dsp:nvSpPr>
        <dsp:cNvPr id="0" name=""/>
        <dsp:cNvSpPr/>
      </dsp:nvSpPr>
      <dsp:spPr>
        <a:xfrm>
          <a:off x="3433771" y="0"/>
          <a:ext cx="2443606" cy="914401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/>
            <a:t>Ұлдар-1770</a:t>
          </a:r>
          <a:endParaRPr lang="ru-RU" sz="2800" b="1" kern="1200" dirty="0"/>
        </a:p>
      </dsp:txBody>
      <dsp:txXfrm>
        <a:off x="3460553" y="26782"/>
        <a:ext cx="2390042" cy="860837"/>
      </dsp:txXfrm>
    </dsp:sp>
    <dsp:sp modelId="{C8E2C848-B695-45BB-A1BF-0BE927B4163D}">
      <dsp:nvSpPr>
        <dsp:cNvPr id="0" name=""/>
        <dsp:cNvSpPr/>
      </dsp:nvSpPr>
      <dsp:spPr>
        <a:xfrm>
          <a:off x="6121738" y="154193"/>
          <a:ext cx="518044" cy="606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121738" y="275396"/>
        <a:ext cx="362631" cy="363608"/>
      </dsp:txXfrm>
    </dsp:sp>
    <dsp:sp modelId="{16A8FDC3-D17D-47E0-8880-2E654BB18050}">
      <dsp:nvSpPr>
        <dsp:cNvPr id="0" name=""/>
        <dsp:cNvSpPr/>
      </dsp:nvSpPr>
      <dsp:spPr>
        <a:xfrm>
          <a:off x="6854820" y="0"/>
          <a:ext cx="2443606" cy="914401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/>
            <a:t>Қыздар-1774</a:t>
          </a:r>
          <a:endParaRPr lang="ru-RU" sz="2800" b="1" kern="1200" dirty="0"/>
        </a:p>
      </dsp:txBody>
      <dsp:txXfrm>
        <a:off x="6881602" y="26782"/>
        <a:ext cx="2390042" cy="8608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40CD1-F3AC-44F6-8DB0-1499757599D0}">
      <dsp:nvSpPr>
        <dsp:cNvPr id="0" name=""/>
        <dsp:cNvSpPr/>
      </dsp:nvSpPr>
      <dsp:spPr>
        <a:xfrm>
          <a:off x="1019070" y="661097"/>
          <a:ext cx="1768278" cy="62275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/>
            <a:t>2 оқушы </a:t>
          </a:r>
          <a:endParaRPr lang="ru-RU" sz="2200" kern="1200" dirty="0"/>
        </a:p>
      </dsp:txBody>
      <dsp:txXfrm>
        <a:off x="1301994" y="661097"/>
        <a:ext cx="1485353" cy="622756"/>
      </dsp:txXfrm>
    </dsp:sp>
    <dsp:sp modelId="{DE3EFAF9-EBE1-4E26-B4E1-7B9D9585EBB2}">
      <dsp:nvSpPr>
        <dsp:cNvPr id="0" name=""/>
        <dsp:cNvSpPr/>
      </dsp:nvSpPr>
      <dsp:spPr>
        <a:xfrm>
          <a:off x="107976" y="339"/>
          <a:ext cx="1756265" cy="8577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4-сынып</a:t>
          </a:r>
          <a:endParaRPr lang="ru-RU" sz="2600" kern="1200" dirty="0"/>
        </a:p>
      </dsp:txBody>
      <dsp:txXfrm>
        <a:off x="365175" y="125960"/>
        <a:ext cx="1241867" cy="606549"/>
      </dsp:txXfrm>
    </dsp:sp>
    <dsp:sp modelId="{2CA022B1-ECCC-482B-A1B0-00241C8AA15F}">
      <dsp:nvSpPr>
        <dsp:cNvPr id="0" name=""/>
        <dsp:cNvSpPr/>
      </dsp:nvSpPr>
      <dsp:spPr>
        <a:xfrm>
          <a:off x="4643150" y="669525"/>
          <a:ext cx="1768278" cy="605914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7DFE2-8889-4402-B5D3-9A96C66505C4}">
      <dsp:nvSpPr>
        <dsp:cNvPr id="0" name=""/>
        <dsp:cNvSpPr/>
      </dsp:nvSpPr>
      <dsp:spPr>
        <a:xfrm>
          <a:off x="3632520" y="339"/>
          <a:ext cx="1756265" cy="857791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5-сынып</a:t>
          </a:r>
          <a:endParaRPr lang="ru-RU" sz="2600" kern="1200" dirty="0"/>
        </a:p>
      </dsp:txBody>
      <dsp:txXfrm>
        <a:off x="3889719" y="125960"/>
        <a:ext cx="1241867" cy="606549"/>
      </dsp:txXfrm>
    </dsp:sp>
    <dsp:sp modelId="{7B9EDC7C-A1D8-4713-89B6-B30236BFA008}">
      <dsp:nvSpPr>
        <dsp:cNvPr id="0" name=""/>
        <dsp:cNvSpPr/>
      </dsp:nvSpPr>
      <dsp:spPr>
        <a:xfrm>
          <a:off x="8091516" y="643654"/>
          <a:ext cx="1768278" cy="657644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/>
            <a:t>   2 оқушы</a:t>
          </a:r>
          <a:endParaRPr lang="ru-RU" sz="2200" kern="1200" dirty="0"/>
        </a:p>
      </dsp:txBody>
      <dsp:txXfrm>
        <a:off x="8374441" y="643654"/>
        <a:ext cx="1485353" cy="657644"/>
      </dsp:txXfrm>
    </dsp:sp>
    <dsp:sp modelId="{4A0E6C34-7BFC-4587-A95B-8EB4E9471915}">
      <dsp:nvSpPr>
        <dsp:cNvPr id="0" name=""/>
        <dsp:cNvSpPr/>
      </dsp:nvSpPr>
      <dsp:spPr>
        <a:xfrm>
          <a:off x="7157064" y="339"/>
          <a:ext cx="1756265" cy="857791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6-сынып</a:t>
          </a:r>
          <a:endParaRPr lang="ru-RU" sz="2600" kern="1200" dirty="0"/>
        </a:p>
      </dsp:txBody>
      <dsp:txXfrm>
        <a:off x="7414263" y="125960"/>
        <a:ext cx="1241867" cy="6065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40CD1-F3AC-44F6-8DB0-1499757599D0}">
      <dsp:nvSpPr>
        <dsp:cNvPr id="0" name=""/>
        <dsp:cNvSpPr/>
      </dsp:nvSpPr>
      <dsp:spPr>
        <a:xfrm>
          <a:off x="1038026" y="601477"/>
          <a:ext cx="1768278" cy="62275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  3 оқушы </a:t>
          </a:r>
          <a:endParaRPr lang="ru-RU" sz="2100" kern="1200" dirty="0"/>
        </a:p>
      </dsp:txBody>
      <dsp:txXfrm>
        <a:off x="1320950" y="601477"/>
        <a:ext cx="1485353" cy="622756"/>
      </dsp:txXfrm>
    </dsp:sp>
    <dsp:sp modelId="{DE3EFAF9-EBE1-4E26-B4E1-7B9D9585EBB2}">
      <dsp:nvSpPr>
        <dsp:cNvPr id="0" name=""/>
        <dsp:cNvSpPr/>
      </dsp:nvSpPr>
      <dsp:spPr>
        <a:xfrm>
          <a:off x="107976" y="339"/>
          <a:ext cx="1756265" cy="8577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7-сынып</a:t>
          </a:r>
          <a:endParaRPr lang="ru-RU" sz="2600" kern="1200" dirty="0"/>
        </a:p>
      </dsp:txBody>
      <dsp:txXfrm>
        <a:off x="365175" y="125960"/>
        <a:ext cx="1241867" cy="606549"/>
      </dsp:txXfrm>
    </dsp:sp>
    <dsp:sp modelId="{2CA022B1-ECCC-482B-A1B0-00241C8AA15F}">
      <dsp:nvSpPr>
        <dsp:cNvPr id="0" name=""/>
        <dsp:cNvSpPr/>
      </dsp:nvSpPr>
      <dsp:spPr>
        <a:xfrm>
          <a:off x="4571747" y="558132"/>
          <a:ext cx="1768278" cy="605914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     2 оқушы</a:t>
          </a:r>
          <a:endParaRPr lang="ru-RU" sz="2100" kern="1200" dirty="0"/>
        </a:p>
      </dsp:txBody>
      <dsp:txXfrm>
        <a:off x="4854671" y="558132"/>
        <a:ext cx="1485353" cy="605914"/>
      </dsp:txXfrm>
    </dsp:sp>
    <dsp:sp modelId="{D007DFE2-8889-4402-B5D3-9A96C66505C4}">
      <dsp:nvSpPr>
        <dsp:cNvPr id="0" name=""/>
        <dsp:cNvSpPr/>
      </dsp:nvSpPr>
      <dsp:spPr>
        <a:xfrm>
          <a:off x="3632520" y="339"/>
          <a:ext cx="1756265" cy="857791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8-сынып</a:t>
          </a:r>
          <a:endParaRPr lang="ru-RU" sz="2600" kern="1200" dirty="0"/>
        </a:p>
      </dsp:txBody>
      <dsp:txXfrm>
        <a:off x="3889719" y="125960"/>
        <a:ext cx="1241867" cy="606549"/>
      </dsp:txXfrm>
    </dsp:sp>
    <dsp:sp modelId="{7B9EDC7C-A1D8-4713-89B6-B30236BFA008}">
      <dsp:nvSpPr>
        <dsp:cNvPr id="0" name=""/>
        <dsp:cNvSpPr/>
      </dsp:nvSpPr>
      <dsp:spPr>
        <a:xfrm>
          <a:off x="8100145" y="568883"/>
          <a:ext cx="1768278" cy="657644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E6C34-7BFC-4587-A95B-8EB4E9471915}">
      <dsp:nvSpPr>
        <dsp:cNvPr id="0" name=""/>
        <dsp:cNvSpPr/>
      </dsp:nvSpPr>
      <dsp:spPr>
        <a:xfrm>
          <a:off x="7157064" y="339"/>
          <a:ext cx="1756265" cy="857791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9-сынып</a:t>
          </a:r>
          <a:endParaRPr lang="ru-RU" sz="2600" kern="1200" dirty="0"/>
        </a:p>
      </dsp:txBody>
      <dsp:txXfrm>
        <a:off x="7414263" y="125960"/>
        <a:ext cx="1241867" cy="6065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40CD1-F3AC-44F6-8DB0-1499757599D0}">
      <dsp:nvSpPr>
        <dsp:cNvPr id="0" name=""/>
        <dsp:cNvSpPr/>
      </dsp:nvSpPr>
      <dsp:spPr>
        <a:xfrm>
          <a:off x="1812415" y="472476"/>
          <a:ext cx="1769189" cy="6230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      3 оқушы </a:t>
          </a:r>
          <a:endParaRPr lang="ru-RU" sz="2100" kern="1200" dirty="0"/>
        </a:p>
      </dsp:txBody>
      <dsp:txXfrm>
        <a:off x="2095486" y="472476"/>
        <a:ext cx="1486119" cy="623078"/>
      </dsp:txXfrm>
    </dsp:sp>
    <dsp:sp modelId="{DE3EFAF9-EBE1-4E26-B4E1-7B9D9585EBB2}">
      <dsp:nvSpPr>
        <dsp:cNvPr id="0" name=""/>
        <dsp:cNvSpPr/>
      </dsp:nvSpPr>
      <dsp:spPr>
        <a:xfrm>
          <a:off x="873058" y="346"/>
          <a:ext cx="1757171" cy="8582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10-сынып</a:t>
          </a:r>
          <a:endParaRPr lang="ru-RU" sz="2300" kern="1200" dirty="0"/>
        </a:p>
      </dsp:txBody>
      <dsp:txXfrm>
        <a:off x="1130390" y="126031"/>
        <a:ext cx="1242507" cy="606864"/>
      </dsp:txXfrm>
    </dsp:sp>
    <dsp:sp modelId="{2CA022B1-ECCC-482B-A1B0-00241C8AA15F}">
      <dsp:nvSpPr>
        <dsp:cNvPr id="0" name=""/>
        <dsp:cNvSpPr/>
      </dsp:nvSpPr>
      <dsp:spPr>
        <a:xfrm>
          <a:off x="5422088" y="489328"/>
          <a:ext cx="1769189" cy="606226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    2 оқушы</a:t>
          </a:r>
          <a:endParaRPr lang="ru-RU" sz="2100" kern="1200" dirty="0"/>
        </a:p>
      </dsp:txBody>
      <dsp:txXfrm>
        <a:off x="5705158" y="489328"/>
        <a:ext cx="1486119" cy="606226"/>
      </dsp:txXfrm>
    </dsp:sp>
    <dsp:sp modelId="{D007DFE2-8889-4402-B5D3-9A96C66505C4}">
      <dsp:nvSpPr>
        <dsp:cNvPr id="0" name=""/>
        <dsp:cNvSpPr/>
      </dsp:nvSpPr>
      <dsp:spPr>
        <a:xfrm>
          <a:off x="4399419" y="346"/>
          <a:ext cx="1757171" cy="858234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11-сынып</a:t>
          </a:r>
          <a:endParaRPr lang="ru-RU" sz="2300" kern="1200" dirty="0"/>
        </a:p>
      </dsp:txBody>
      <dsp:txXfrm>
        <a:off x="4656751" y="126031"/>
        <a:ext cx="1242507" cy="6068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98F91-45BE-4BA2-B39A-432AF3AC4778}">
      <dsp:nvSpPr>
        <dsp:cNvPr id="0" name=""/>
        <dsp:cNvSpPr/>
      </dsp:nvSpPr>
      <dsp:spPr>
        <a:xfrm>
          <a:off x="429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1-сынып</a:t>
          </a:r>
          <a:endParaRPr lang="ru-RU" sz="3000" kern="1200" dirty="0"/>
        </a:p>
      </dsp:txBody>
      <dsp:txXfrm>
        <a:off x="23300" y="414948"/>
        <a:ext cx="1516003" cy="735130"/>
      </dsp:txXfrm>
    </dsp:sp>
    <dsp:sp modelId="{53900075-709A-4CCF-AD70-3BAC8959840B}">
      <dsp:nvSpPr>
        <dsp:cNvPr id="0" name=""/>
        <dsp:cNvSpPr/>
      </dsp:nvSpPr>
      <dsp:spPr>
        <a:xfrm>
          <a:off x="156603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80E89-6A9B-4047-8409-EAB30891095D}">
      <dsp:nvSpPr>
        <dsp:cNvPr id="0" name=""/>
        <dsp:cNvSpPr/>
      </dsp:nvSpPr>
      <dsp:spPr>
        <a:xfrm>
          <a:off x="312778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/>
            <a:t>-</a:t>
          </a:r>
          <a:endParaRPr lang="ru-RU" sz="4000" kern="1200" dirty="0"/>
        </a:p>
      </dsp:txBody>
      <dsp:txXfrm>
        <a:off x="335649" y="1391039"/>
        <a:ext cx="1203654" cy="735130"/>
      </dsp:txXfrm>
    </dsp:sp>
    <dsp:sp modelId="{202615FF-2925-4393-A64B-0765BE90BB61}">
      <dsp:nvSpPr>
        <dsp:cNvPr id="0" name=""/>
        <dsp:cNvSpPr/>
      </dsp:nvSpPr>
      <dsp:spPr>
        <a:xfrm>
          <a:off x="1952610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smtClean="0"/>
            <a:t>2-сынып</a:t>
          </a:r>
          <a:endParaRPr lang="ru-RU" sz="3000" kern="1200" dirty="0"/>
        </a:p>
      </dsp:txBody>
      <dsp:txXfrm>
        <a:off x="1975481" y="414948"/>
        <a:ext cx="1516003" cy="735130"/>
      </dsp:txXfrm>
    </dsp:sp>
    <dsp:sp modelId="{066CB28E-1D22-4AF2-858C-52A8C03810F6}">
      <dsp:nvSpPr>
        <dsp:cNvPr id="0" name=""/>
        <dsp:cNvSpPr/>
      </dsp:nvSpPr>
      <dsp:spPr>
        <a:xfrm>
          <a:off x="2108785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39F89-E3D8-4175-956D-66039CD9CC4A}">
      <dsp:nvSpPr>
        <dsp:cNvPr id="0" name=""/>
        <dsp:cNvSpPr/>
      </dsp:nvSpPr>
      <dsp:spPr>
        <a:xfrm>
          <a:off x="2264959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smtClean="0"/>
            <a:t>5 оқушы</a:t>
          </a:r>
          <a:endParaRPr lang="ru-RU" sz="2400" kern="1200" dirty="0"/>
        </a:p>
      </dsp:txBody>
      <dsp:txXfrm>
        <a:off x="2287830" y="1391039"/>
        <a:ext cx="1203654" cy="7351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98F91-45BE-4BA2-B39A-432AF3AC4778}">
      <dsp:nvSpPr>
        <dsp:cNvPr id="0" name=""/>
        <dsp:cNvSpPr/>
      </dsp:nvSpPr>
      <dsp:spPr>
        <a:xfrm>
          <a:off x="429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3-сынып</a:t>
          </a:r>
          <a:endParaRPr lang="ru-RU" sz="3000" kern="1200" dirty="0"/>
        </a:p>
      </dsp:txBody>
      <dsp:txXfrm>
        <a:off x="23300" y="414948"/>
        <a:ext cx="1516003" cy="735130"/>
      </dsp:txXfrm>
    </dsp:sp>
    <dsp:sp modelId="{53900075-709A-4CCF-AD70-3BAC8959840B}">
      <dsp:nvSpPr>
        <dsp:cNvPr id="0" name=""/>
        <dsp:cNvSpPr/>
      </dsp:nvSpPr>
      <dsp:spPr>
        <a:xfrm>
          <a:off x="156603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80E89-6A9B-4047-8409-EAB30891095D}">
      <dsp:nvSpPr>
        <dsp:cNvPr id="0" name=""/>
        <dsp:cNvSpPr/>
      </dsp:nvSpPr>
      <dsp:spPr>
        <a:xfrm>
          <a:off x="312778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2 оқушы</a:t>
          </a:r>
          <a:endParaRPr lang="ru-RU" sz="2400" kern="1200" dirty="0"/>
        </a:p>
      </dsp:txBody>
      <dsp:txXfrm>
        <a:off x="335649" y="1391039"/>
        <a:ext cx="1203654" cy="735130"/>
      </dsp:txXfrm>
    </dsp:sp>
    <dsp:sp modelId="{202615FF-2925-4393-A64B-0765BE90BB61}">
      <dsp:nvSpPr>
        <dsp:cNvPr id="0" name=""/>
        <dsp:cNvSpPr/>
      </dsp:nvSpPr>
      <dsp:spPr>
        <a:xfrm>
          <a:off x="1952610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4-сынып</a:t>
          </a:r>
          <a:endParaRPr lang="ru-RU" sz="3000" kern="1200" dirty="0"/>
        </a:p>
      </dsp:txBody>
      <dsp:txXfrm>
        <a:off x="1975481" y="414948"/>
        <a:ext cx="1516003" cy="735130"/>
      </dsp:txXfrm>
    </dsp:sp>
    <dsp:sp modelId="{066CB28E-1D22-4AF2-858C-52A8C03810F6}">
      <dsp:nvSpPr>
        <dsp:cNvPr id="0" name=""/>
        <dsp:cNvSpPr/>
      </dsp:nvSpPr>
      <dsp:spPr>
        <a:xfrm>
          <a:off x="2108785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39F89-E3D8-4175-956D-66039CD9CC4A}">
      <dsp:nvSpPr>
        <dsp:cNvPr id="0" name=""/>
        <dsp:cNvSpPr/>
      </dsp:nvSpPr>
      <dsp:spPr>
        <a:xfrm>
          <a:off x="2264959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/>
            <a:t>-</a:t>
          </a:r>
          <a:endParaRPr lang="ru-RU" sz="4000" kern="1200" dirty="0"/>
        </a:p>
      </dsp:txBody>
      <dsp:txXfrm>
        <a:off x="2287830" y="1391039"/>
        <a:ext cx="1203654" cy="7351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98F91-45BE-4BA2-B39A-432AF3AC4778}">
      <dsp:nvSpPr>
        <dsp:cNvPr id="0" name=""/>
        <dsp:cNvSpPr/>
      </dsp:nvSpPr>
      <dsp:spPr>
        <a:xfrm>
          <a:off x="429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5-сынып</a:t>
          </a:r>
          <a:endParaRPr lang="ru-RU" sz="3000" kern="1200" dirty="0"/>
        </a:p>
      </dsp:txBody>
      <dsp:txXfrm>
        <a:off x="23300" y="414948"/>
        <a:ext cx="1516003" cy="735130"/>
      </dsp:txXfrm>
    </dsp:sp>
    <dsp:sp modelId="{53900075-709A-4CCF-AD70-3BAC8959840B}">
      <dsp:nvSpPr>
        <dsp:cNvPr id="0" name=""/>
        <dsp:cNvSpPr/>
      </dsp:nvSpPr>
      <dsp:spPr>
        <a:xfrm>
          <a:off x="156603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80E89-6A9B-4047-8409-EAB30891095D}">
      <dsp:nvSpPr>
        <dsp:cNvPr id="0" name=""/>
        <dsp:cNvSpPr/>
      </dsp:nvSpPr>
      <dsp:spPr>
        <a:xfrm>
          <a:off x="312778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2 оқушы</a:t>
          </a:r>
          <a:endParaRPr lang="ru-RU" sz="2400" kern="1200" dirty="0"/>
        </a:p>
      </dsp:txBody>
      <dsp:txXfrm>
        <a:off x="335649" y="1391039"/>
        <a:ext cx="1203654" cy="735130"/>
      </dsp:txXfrm>
    </dsp:sp>
    <dsp:sp modelId="{202615FF-2925-4393-A64B-0765BE90BB61}">
      <dsp:nvSpPr>
        <dsp:cNvPr id="0" name=""/>
        <dsp:cNvSpPr/>
      </dsp:nvSpPr>
      <dsp:spPr>
        <a:xfrm>
          <a:off x="1952610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6-сынып</a:t>
          </a:r>
          <a:endParaRPr lang="ru-RU" sz="3000" kern="1200" dirty="0"/>
        </a:p>
      </dsp:txBody>
      <dsp:txXfrm>
        <a:off x="1975481" y="414948"/>
        <a:ext cx="1516003" cy="735130"/>
      </dsp:txXfrm>
    </dsp:sp>
    <dsp:sp modelId="{066CB28E-1D22-4AF2-858C-52A8C03810F6}">
      <dsp:nvSpPr>
        <dsp:cNvPr id="0" name=""/>
        <dsp:cNvSpPr/>
      </dsp:nvSpPr>
      <dsp:spPr>
        <a:xfrm>
          <a:off x="2108785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39F89-E3D8-4175-956D-66039CD9CC4A}">
      <dsp:nvSpPr>
        <dsp:cNvPr id="0" name=""/>
        <dsp:cNvSpPr/>
      </dsp:nvSpPr>
      <dsp:spPr>
        <a:xfrm>
          <a:off x="2264959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1 оқушы</a:t>
          </a:r>
          <a:endParaRPr lang="ru-RU" sz="2400" kern="1200" dirty="0"/>
        </a:p>
      </dsp:txBody>
      <dsp:txXfrm>
        <a:off x="2287830" y="1391039"/>
        <a:ext cx="1203654" cy="7351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98F91-45BE-4BA2-B39A-432AF3AC4778}">
      <dsp:nvSpPr>
        <dsp:cNvPr id="0" name=""/>
        <dsp:cNvSpPr/>
      </dsp:nvSpPr>
      <dsp:spPr>
        <a:xfrm>
          <a:off x="429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7-сынып</a:t>
          </a:r>
          <a:endParaRPr lang="ru-RU" sz="3000" kern="1200" dirty="0"/>
        </a:p>
      </dsp:txBody>
      <dsp:txXfrm>
        <a:off x="23300" y="414948"/>
        <a:ext cx="1516003" cy="735130"/>
      </dsp:txXfrm>
    </dsp:sp>
    <dsp:sp modelId="{53900075-709A-4CCF-AD70-3BAC8959840B}">
      <dsp:nvSpPr>
        <dsp:cNvPr id="0" name=""/>
        <dsp:cNvSpPr/>
      </dsp:nvSpPr>
      <dsp:spPr>
        <a:xfrm>
          <a:off x="156603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80E89-6A9B-4047-8409-EAB30891095D}">
      <dsp:nvSpPr>
        <dsp:cNvPr id="0" name=""/>
        <dsp:cNvSpPr/>
      </dsp:nvSpPr>
      <dsp:spPr>
        <a:xfrm>
          <a:off x="312778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/>
            <a:t>-</a:t>
          </a:r>
          <a:endParaRPr lang="ru-RU" sz="4400" kern="1200" dirty="0"/>
        </a:p>
      </dsp:txBody>
      <dsp:txXfrm>
        <a:off x="335649" y="1391039"/>
        <a:ext cx="1203654" cy="735130"/>
      </dsp:txXfrm>
    </dsp:sp>
    <dsp:sp modelId="{202615FF-2925-4393-A64B-0765BE90BB61}">
      <dsp:nvSpPr>
        <dsp:cNvPr id="0" name=""/>
        <dsp:cNvSpPr/>
      </dsp:nvSpPr>
      <dsp:spPr>
        <a:xfrm>
          <a:off x="1952610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8-сынып</a:t>
          </a:r>
          <a:endParaRPr lang="ru-RU" sz="3000" kern="1200" dirty="0"/>
        </a:p>
      </dsp:txBody>
      <dsp:txXfrm>
        <a:off x="1975481" y="414948"/>
        <a:ext cx="1516003" cy="735130"/>
      </dsp:txXfrm>
    </dsp:sp>
    <dsp:sp modelId="{066CB28E-1D22-4AF2-858C-52A8C03810F6}">
      <dsp:nvSpPr>
        <dsp:cNvPr id="0" name=""/>
        <dsp:cNvSpPr/>
      </dsp:nvSpPr>
      <dsp:spPr>
        <a:xfrm>
          <a:off x="2108785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39F89-E3D8-4175-956D-66039CD9CC4A}">
      <dsp:nvSpPr>
        <dsp:cNvPr id="0" name=""/>
        <dsp:cNvSpPr/>
      </dsp:nvSpPr>
      <dsp:spPr>
        <a:xfrm>
          <a:off x="2264959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/>
            <a:t>-</a:t>
          </a:r>
          <a:endParaRPr lang="ru-RU" sz="4400" kern="1200" dirty="0"/>
        </a:p>
      </dsp:txBody>
      <dsp:txXfrm>
        <a:off x="2287830" y="1391039"/>
        <a:ext cx="1203654" cy="7351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98F91-45BE-4BA2-B39A-432AF3AC4778}">
      <dsp:nvSpPr>
        <dsp:cNvPr id="0" name=""/>
        <dsp:cNvSpPr/>
      </dsp:nvSpPr>
      <dsp:spPr>
        <a:xfrm>
          <a:off x="429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9-сынып</a:t>
          </a:r>
          <a:endParaRPr lang="ru-RU" sz="2600" kern="1200" dirty="0"/>
        </a:p>
      </dsp:txBody>
      <dsp:txXfrm>
        <a:off x="23300" y="414948"/>
        <a:ext cx="1516003" cy="735130"/>
      </dsp:txXfrm>
    </dsp:sp>
    <dsp:sp modelId="{53900075-709A-4CCF-AD70-3BAC8959840B}">
      <dsp:nvSpPr>
        <dsp:cNvPr id="0" name=""/>
        <dsp:cNvSpPr/>
      </dsp:nvSpPr>
      <dsp:spPr>
        <a:xfrm>
          <a:off x="156603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80E89-6A9B-4047-8409-EAB30891095D}">
      <dsp:nvSpPr>
        <dsp:cNvPr id="0" name=""/>
        <dsp:cNvSpPr/>
      </dsp:nvSpPr>
      <dsp:spPr>
        <a:xfrm>
          <a:off x="312778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1 оқушы</a:t>
          </a:r>
          <a:endParaRPr lang="ru-RU" sz="2400" kern="1200" dirty="0"/>
        </a:p>
      </dsp:txBody>
      <dsp:txXfrm>
        <a:off x="335649" y="1391039"/>
        <a:ext cx="1203654" cy="735130"/>
      </dsp:txXfrm>
    </dsp:sp>
    <dsp:sp modelId="{202615FF-2925-4393-A64B-0765BE90BB61}">
      <dsp:nvSpPr>
        <dsp:cNvPr id="0" name=""/>
        <dsp:cNvSpPr/>
      </dsp:nvSpPr>
      <dsp:spPr>
        <a:xfrm>
          <a:off x="1952610" y="392077"/>
          <a:ext cx="1561745" cy="780872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10-сынып</a:t>
          </a:r>
          <a:endParaRPr lang="ru-RU" sz="2600" kern="1200" dirty="0"/>
        </a:p>
      </dsp:txBody>
      <dsp:txXfrm>
        <a:off x="1975481" y="414948"/>
        <a:ext cx="1516003" cy="735130"/>
      </dsp:txXfrm>
    </dsp:sp>
    <dsp:sp modelId="{066CB28E-1D22-4AF2-858C-52A8C03810F6}">
      <dsp:nvSpPr>
        <dsp:cNvPr id="0" name=""/>
        <dsp:cNvSpPr/>
      </dsp:nvSpPr>
      <dsp:spPr>
        <a:xfrm>
          <a:off x="2108785" y="1172949"/>
          <a:ext cx="156174" cy="58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54"/>
              </a:lnTo>
              <a:lnTo>
                <a:pt x="156174" y="5856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39F89-E3D8-4175-956D-66039CD9CC4A}">
      <dsp:nvSpPr>
        <dsp:cNvPr id="0" name=""/>
        <dsp:cNvSpPr/>
      </dsp:nvSpPr>
      <dsp:spPr>
        <a:xfrm>
          <a:off x="2264959" y="1368168"/>
          <a:ext cx="1249396" cy="78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/>
            <a:t>-</a:t>
          </a:r>
          <a:endParaRPr lang="ru-RU" sz="4000" kern="1200" dirty="0"/>
        </a:p>
      </dsp:txBody>
      <dsp:txXfrm>
        <a:off x="2287830" y="1391039"/>
        <a:ext cx="1203654" cy="7351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98F91-45BE-4BA2-B39A-432AF3AC4778}">
      <dsp:nvSpPr>
        <dsp:cNvPr id="0" name=""/>
        <dsp:cNvSpPr/>
      </dsp:nvSpPr>
      <dsp:spPr>
        <a:xfrm>
          <a:off x="721324" y="1215"/>
          <a:ext cx="1566052" cy="783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1-сынып</a:t>
          </a:r>
          <a:endParaRPr lang="ru-RU" sz="3000" kern="1200" dirty="0"/>
        </a:p>
      </dsp:txBody>
      <dsp:txXfrm>
        <a:off x="744258" y="24149"/>
        <a:ext cx="1520184" cy="737158"/>
      </dsp:txXfrm>
    </dsp:sp>
    <dsp:sp modelId="{53900075-709A-4CCF-AD70-3BAC8959840B}">
      <dsp:nvSpPr>
        <dsp:cNvPr id="0" name=""/>
        <dsp:cNvSpPr/>
      </dsp:nvSpPr>
      <dsp:spPr>
        <a:xfrm>
          <a:off x="877929" y="784241"/>
          <a:ext cx="156605" cy="58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269"/>
              </a:lnTo>
              <a:lnTo>
                <a:pt x="156605" y="5872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80E89-6A9B-4047-8409-EAB30891095D}">
      <dsp:nvSpPr>
        <dsp:cNvPr id="0" name=""/>
        <dsp:cNvSpPr/>
      </dsp:nvSpPr>
      <dsp:spPr>
        <a:xfrm>
          <a:off x="1034535" y="979998"/>
          <a:ext cx="1252842" cy="783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/>
            <a:t>-</a:t>
          </a:r>
          <a:endParaRPr lang="ru-RU" sz="4400" kern="1200" dirty="0"/>
        </a:p>
      </dsp:txBody>
      <dsp:txXfrm>
        <a:off x="1057469" y="1002932"/>
        <a:ext cx="1206974" cy="737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D2FE3-100C-48A6-BEF7-BB84698F0647}">
      <dsp:nvSpPr>
        <dsp:cNvPr id="0" name=""/>
        <dsp:cNvSpPr/>
      </dsp:nvSpPr>
      <dsp:spPr>
        <a:xfrm>
          <a:off x="8183" y="0"/>
          <a:ext cx="2445995" cy="914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 </a:t>
          </a:r>
          <a:r>
            <a:rPr lang="ru-RU" sz="3200" kern="1200" dirty="0" err="1" smtClean="0"/>
            <a:t>ауысым</a:t>
          </a:r>
          <a:endParaRPr lang="ru-RU" sz="3200" kern="1200" dirty="0"/>
        </a:p>
      </dsp:txBody>
      <dsp:txXfrm>
        <a:off x="34965" y="26782"/>
        <a:ext cx="2392431" cy="860837"/>
      </dsp:txXfrm>
    </dsp:sp>
    <dsp:sp modelId="{CBCF70B1-D5CC-44C0-814A-12CC1DB08E26}">
      <dsp:nvSpPr>
        <dsp:cNvPr id="0" name=""/>
        <dsp:cNvSpPr/>
      </dsp:nvSpPr>
      <dsp:spPr>
        <a:xfrm>
          <a:off x="2698778" y="153897"/>
          <a:ext cx="518550" cy="606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698778" y="275218"/>
        <a:ext cx="362985" cy="363964"/>
      </dsp:txXfrm>
    </dsp:sp>
    <dsp:sp modelId="{290D6C83-147E-43FF-A895-C33AC28C5916}">
      <dsp:nvSpPr>
        <dsp:cNvPr id="0" name=""/>
        <dsp:cNvSpPr/>
      </dsp:nvSpPr>
      <dsp:spPr>
        <a:xfrm>
          <a:off x="3432576" y="0"/>
          <a:ext cx="2445995" cy="914400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Ұлдар-903</a:t>
          </a:r>
          <a:endParaRPr lang="ru-RU" sz="3200" kern="1200" dirty="0"/>
        </a:p>
      </dsp:txBody>
      <dsp:txXfrm>
        <a:off x="3459358" y="26782"/>
        <a:ext cx="2392431" cy="860836"/>
      </dsp:txXfrm>
    </dsp:sp>
    <dsp:sp modelId="{C8E2C848-B695-45BB-A1BF-0BE927B4163D}">
      <dsp:nvSpPr>
        <dsp:cNvPr id="0" name=""/>
        <dsp:cNvSpPr/>
      </dsp:nvSpPr>
      <dsp:spPr>
        <a:xfrm>
          <a:off x="6123171" y="153897"/>
          <a:ext cx="518550" cy="606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123171" y="275218"/>
        <a:ext cx="362985" cy="363964"/>
      </dsp:txXfrm>
    </dsp:sp>
    <dsp:sp modelId="{16A8FDC3-D17D-47E0-8880-2E654BB18050}">
      <dsp:nvSpPr>
        <dsp:cNvPr id="0" name=""/>
        <dsp:cNvSpPr/>
      </dsp:nvSpPr>
      <dsp:spPr>
        <a:xfrm>
          <a:off x="6856970" y="0"/>
          <a:ext cx="2445995" cy="914400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Қыздар-915</a:t>
          </a:r>
          <a:endParaRPr lang="ru-RU" sz="3200" kern="1200" dirty="0"/>
        </a:p>
      </dsp:txBody>
      <dsp:txXfrm>
        <a:off x="6883752" y="26782"/>
        <a:ext cx="2392431" cy="860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D2FE3-100C-48A6-BEF7-BB84698F0647}">
      <dsp:nvSpPr>
        <dsp:cNvPr id="0" name=""/>
        <dsp:cNvSpPr/>
      </dsp:nvSpPr>
      <dsp:spPr>
        <a:xfrm>
          <a:off x="8183" y="0"/>
          <a:ext cx="2445995" cy="914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II </a:t>
          </a:r>
          <a:r>
            <a:rPr lang="ru-RU" sz="3200" kern="1200" dirty="0" err="1" smtClean="0"/>
            <a:t>ауысым</a:t>
          </a:r>
          <a:endParaRPr lang="ru-RU" sz="3200" kern="1200" dirty="0"/>
        </a:p>
      </dsp:txBody>
      <dsp:txXfrm>
        <a:off x="34965" y="26782"/>
        <a:ext cx="2392431" cy="860837"/>
      </dsp:txXfrm>
    </dsp:sp>
    <dsp:sp modelId="{CBCF70B1-D5CC-44C0-814A-12CC1DB08E26}">
      <dsp:nvSpPr>
        <dsp:cNvPr id="0" name=""/>
        <dsp:cNvSpPr/>
      </dsp:nvSpPr>
      <dsp:spPr>
        <a:xfrm>
          <a:off x="2698778" y="153897"/>
          <a:ext cx="518550" cy="606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698778" y="275218"/>
        <a:ext cx="362985" cy="363964"/>
      </dsp:txXfrm>
    </dsp:sp>
    <dsp:sp modelId="{290D6C83-147E-43FF-A895-C33AC28C5916}">
      <dsp:nvSpPr>
        <dsp:cNvPr id="0" name=""/>
        <dsp:cNvSpPr/>
      </dsp:nvSpPr>
      <dsp:spPr>
        <a:xfrm>
          <a:off x="3432576" y="0"/>
          <a:ext cx="2445995" cy="914400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Ұлдар-867</a:t>
          </a:r>
          <a:endParaRPr lang="ru-RU" sz="3200" kern="1200" dirty="0"/>
        </a:p>
      </dsp:txBody>
      <dsp:txXfrm>
        <a:off x="3459358" y="26782"/>
        <a:ext cx="2392431" cy="860836"/>
      </dsp:txXfrm>
    </dsp:sp>
    <dsp:sp modelId="{C8E2C848-B695-45BB-A1BF-0BE927B4163D}">
      <dsp:nvSpPr>
        <dsp:cNvPr id="0" name=""/>
        <dsp:cNvSpPr/>
      </dsp:nvSpPr>
      <dsp:spPr>
        <a:xfrm>
          <a:off x="6123171" y="153897"/>
          <a:ext cx="518550" cy="606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123171" y="275218"/>
        <a:ext cx="362985" cy="363964"/>
      </dsp:txXfrm>
    </dsp:sp>
    <dsp:sp modelId="{16A8FDC3-D17D-47E0-8880-2E654BB18050}">
      <dsp:nvSpPr>
        <dsp:cNvPr id="0" name=""/>
        <dsp:cNvSpPr/>
      </dsp:nvSpPr>
      <dsp:spPr>
        <a:xfrm>
          <a:off x="6856970" y="0"/>
          <a:ext cx="2445995" cy="914400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Қыздар-903</a:t>
          </a:r>
          <a:endParaRPr lang="ru-RU" sz="3200" kern="1200" dirty="0"/>
        </a:p>
      </dsp:txBody>
      <dsp:txXfrm>
        <a:off x="6883752" y="26782"/>
        <a:ext cx="2392431" cy="860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D2FE3-100C-48A6-BEF7-BB84698F0647}">
      <dsp:nvSpPr>
        <dsp:cNvPr id="0" name=""/>
        <dsp:cNvSpPr/>
      </dsp:nvSpPr>
      <dsp:spPr>
        <a:xfrm>
          <a:off x="12722" y="0"/>
          <a:ext cx="2443606" cy="914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Жалпы ауысым бойынша оқушы саны</a:t>
          </a:r>
          <a:endParaRPr lang="ru-RU" sz="1800" b="1" kern="1200" dirty="0"/>
        </a:p>
      </dsp:txBody>
      <dsp:txXfrm>
        <a:off x="39504" y="26782"/>
        <a:ext cx="2390042" cy="860836"/>
      </dsp:txXfrm>
    </dsp:sp>
    <dsp:sp modelId="{CBCF70B1-D5CC-44C0-814A-12CC1DB08E26}">
      <dsp:nvSpPr>
        <dsp:cNvPr id="0" name=""/>
        <dsp:cNvSpPr/>
      </dsp:nvSpPr>
      <dsp:spPr>
        <a:xfrm>
          <a:off x="2700689" y="154193"/>
          <a:ext cx="518044" cy="606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700689" y="275396"/>
        <a:ext cx="362631" cy="363608"/>
      </dsp:txXfrm>
    </dsp:sp>
    <dsp:sp modelId="{290D6C83-147E-43FF-A895-C33AC28C5916}">
      <dsp:nvSpPr>
        <dsp:cNvPr id="0" name=""/>
        <dsp:cNvSpPr/>
      </dsp:nvSpPr>
      <dsp:spPr>
        <a:xfrm>
          <a:off x="3433771" y="0"/>
          <a:ext cx="2443606" cy="914400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 </a:t>
          </a:r>
          <a:r>
            <a:rPr lang="ru-RU" sz="3200" kern="1200" dirty="0" smtClean="0"/>
            <a:t>ауысым-1818</a:t>
          </a:r>
          <a:endParaRPr lang="ru-RU" sz="3200" kern="1200" dirty="0"/>
        </a:p>
      </dsp:txBody>
      <dsp:txXfrm>
        <a:off x="3460553" y="26782"/>
        <a:ext cx="2390042" cy="860836"/>
      </dsp:txXfrm>
    </dsp:sp>
    <dsp:sp modelId="{C8E2C848-B695-45BB-A1BF-0BE927B4163D}">
      <dsp:nvSpPr>
        <dsp:cNvPr id="0" name=""/>
        <dsp:cNvSpPr/>
      </dsp:nvSpPr>
      <dsp:spPr>
        <a:xfrm>
          <a:off x="6121738" y="154193"/>
          <a:ext cx="518044" cy="606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121738" y="275396"/>
        <a:ext cx="362631" cy="363608"/>
      </dsp:txXfrm>
    </dsp:sp>
    <dsp:sp modelId="{16A8FDC3-D17D-47E0-8880-2E654BB18050}">
      <dsp:nvSpPr>
        <dsp:cNvPr id="0" name=""/>
        <dsp:cNvSpPr/>
      </dsp:nvSpPr>
      <dsp:spPr>
        <a:xfrm>
          <a:off x="6854820" y="0"/>
          <a:ext cx="2443606" cy="914400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II </a:t>
          </a:r>
          <a:r>
            <a:rPr lang="ru-RU" sz="3200" kern="1200" dirty="0" smtClean="0"/>
            <a:t>ауысым-1716</a:t>
          </a:r>
          <a:endParaRPr lang="ru-RU" sz="3200" kern="1200" dirty="0"/>
        </a:p>
      </dsp:txBody>
      <dsp:txXfrm>
        <a:off x="6881602" y="26782"/>
        <a:ext cx="2390042" cy="860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A34C3-10FC-4EB7-BEF2-81344C264C7B}">
      <dsp:nvSpPr>
        <dsp:cNvPr id="0" name=""/>
        <dsp:cNvSpPr/>
      </dsp:nvSpPr>
      <dsp:spPr>
        <a:xfrm>
          <a:off x="331994" y="0"/>
          <a:ext cx="2917618" cy="291826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1E160-A977-4A8B-8D5C-1BDCEA3A298E}">
      <dsp:nvSpPr>
        <dsp:cNvPr id="0" name=""/>
        <dsp:cNvSpPr/>
      </dsp:nvSpPr>
      <dsp:spPr>
        <a:xfrm>
          <a:off x="3180939" y="869935"/>
          <a:ext cx="2378986" cy="1167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kern="1200" dirty="0" smtClean="0"/>
            <a:t>Ұлдар</a:t>
          </a:r>
          <a:r>
            <a:rPr lang="en-US" sz="3200" kern="1200" dirty="0" smtClean="0"/>
            <a:t>:</a:t>
          </a:r>
          <a:r>
            <a:rPr lang="kk-KZ" sz="3200" kern="1200" dirty="0" smtClean="0"/>
            <a:t>903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kern="1200" dirty="0" smtClean="0"/>
            <a:t>Қыздар</a:t>
          </a:r>
          <a:r>
            <a:rPr lang="en-US" sz="3200" kern="1200" dirty="0" smtClean="0"/>
            <a:t>:</a:t>
          </a:r>
          <a:r>
            <a:rPr lang="kk-KZ" sz="3200" kern="1200" dirty="0" smtClean="0"/>
            <a:t>915</a:t>
          </a:r>
          <a:endParaRPr lang="ru-RU" sz="3200" kern="1200" dirty="0"/>
        </a:p>
      </dsp:txBody>
      <dsp:txXfrm>
        <a:off x="3180939" y="869935"/>
        <a:ext cx="2378986" cy="1167599"/>
      </dsp:txXfrm>
    </dsp:sp>
    <dsp:sp modelId="{712E54DF-6D86-4BBC-AD5A-D68A7EB04BE9}">
      <dsp:nvSpPr>
        <dsp:cNvPr id="0" name=""/>
        <dsp:cNvSpPr/>
      </dsp:nvSpPr>
      <dsp:spPr>
        <a:xfrm>
          <a:off x="976307" y="1056413"/>
          <a:ext cx="1628058" cy="813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Жалпы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оқушы</a:t>
          </a:r>
          <a:r>
            <a:rPr lang="ru-RU" sz="2000" kern="1200" dirty="0" smtClean="0"/>
            <a:t> саны </a:t>
          </a:r>
          <a:r>
            <a:rPr lang="ru-RU" sz="2000" kern="1200" dirty="0" smtClean="0"/>
            <a:t>- 73 </a:t>
          </a:r>
          <a:endParaRPr lang="ru-RU" sz="2000" kern="1200" dirty="0"/>
        </a:p>
      </dsp:txBody>
      <dsp:txXfrm>
        <a:off x="976307" y="1056413"/>
        <a:ext cx="1628058" cy="8139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A34C3-10FC-4EB7-BEF2-81344C264C7B}">
      <dsp:nvSpPr>
        <dsp:cNvPr id="0" name=""/>
        <dsp:cNvSpPr/>
      </dsp:nvSpPr>
      <dsp:spPr>
        <a:xfrm>
          <a:off x="566214" y="0"/>
          <a:ext cx="2917618" cy="291826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rgbClr val="FF0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1E160-A977-4A8B-8D5C-1BDCEA3A298E}">
      <dsp:nvSpPr>
        <dsp:cNvPr id="0" name=""/>
        <dsp:cNvSpPr/>
      </dsp:nvSpPr>
      <dsp:spPr>
        <a:xfrm>
          <a:off x="3325734" y="869340"/>
          <a:ext cx="2884405" cy="1167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kern="1200" dirty="0" smtClean="0"/>
            <a:t>Ұлдар</a:t>
          </a:r>
          <a:r>
            <a:rPr lang="en-US" sz="3200" kern="1200" dirty="0" smtClean="0"/>
            <a:t>:867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kern="1200" dirty="0" smtClean="0"/>
            <a:t>Қыздар</a:t>
          </a:r>
          <a:r>
            <a:rPr lang="en-US" sz="3200" kern="1200" dirty="0" smtClean="0"/>
            <a:t>:903</a:t>
          </a:r>
          <a:endParaRPr lang="ru-RU" sz="3200" kern="1200" dirty="0"/>
        </a:p>
      </dsp:txBody>
      <dsp:txXfrm>
        <a:off x="3325734" y="869340"/>
        <a:ext cx="2884405" cy="1167599"/>
      </dsp:txXfrm>
    </dsp:sp>
    <dsp:sp modelId="{712E54DF-6D86-4BBC-AD5A-D68A7EB04BE9}">
      <dsp:nvSpPr>
        <dsp:cNvPr id="0" name=""/>
        <dsp:cNvSpPr/>
      </dsp:nvSpPr>
      <dsp:spPr>
        <a:xfrm>
          <a:off x="1210527" y="1056413"/>
          <a:ext cx="1628058" cy="813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Жалпы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оқушы</a:t>
          </a:r>
          <a:r>
            <a:rPr lang="ru-RU" sz="2000" kern="1200" dirty="0" smtClean="0"/>
            <a:t> саны </a:t>
          </a:r>
          <a:r>
            <a:rPr lang="ru-RU" sz="2000" kern="1200" dirty="0" smtClean="0"/>
            <a:t>- 68 </a:t>
          </a:r>
          <a:endParaRPr lang="ru-RU" sz="2000" kern="1200" dirty="0"/>
        </a:p>
      </dsp:txBody>
      <dsp:txXfrm>
        <a:off x="1210527" y="1056413"/>
        <a:ext cx="1628058" cy="813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AD468-5917-40FE-9416-5CDD59A48D33}">
      <dsp:nvSpPr>
        <dsp:cNvPr id="0" name=""/>
        <dsp:cNvSpPr/>
      </dsp:nvSpPr>
      <dsp:spPr>
        <a:xfrm>
          <a:off x="1104" y="417816"/>
          <a:ext cx="1809243" cy="18092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100</a:t>
          </a:r>
          <a:endParaRPr lang="ru-RU" sz="4100" kern="1200" dirty="0"/>
        </a:p>
      </dsp:txBody>
      <dsp:txXfrm>
        <a:off x="266062" y="682774"/>
        <a:ext cx="1279327" cy="1279327"/>
      </dsp:txXfrm>
    </dsp:sp>
    <dsp:sp modelId="{2D8F3C1A-1076-4A61-8C37-9EAE55A4C58A}">
      <dsp:nvSpPr>
        <dsp:cNvPr id="0" name=""/>
        <dsp:cNvSpPr/>
      </dsp:nvSpPr>
      <dsp:spPr>
        <a:xfrm>
          <a:off x="1448499" y="417816"/>
          <a:ext cx="1809243" cy="1809243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58,6</a:t>
          </a:r>
          <a:endParaRPr lang="ru-RU" sz="4100" kern="1200" dirty="0"/>
        </a:p>
      </dsp:txBody>
      <dsp:txXfrm>
        <a:off x="1713457" y="682774"/>
        <a:ext cx="1279327" cy="1279327"/>
      </dsp:txXfrm>
    </dsp:sp>
    <dsp:sp modelId="{3745E2BA-5B7D-4C11-BAA2-CA3334FE3EDC}">
      <dsp:nvSpPr>
        <dsp:cNvPr id="0" name=""/>
        <dsp:cNvSpPr/>
      </dsp:nvSpPr>
      <dsp:spPr>
        <a:xfrm>
          <a:off x="2895894" y="417816"/>
          <a:ext cx="1809243" cy="1809243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3538</a:t>
          </a:r>
          <a:endParaRPr lang="ru-RU" sz="4100" kern="1200" dirty="0"/>
        </a:p>
      </dsp:txBody>
      <dsp:txXfrm>
        <a:off x="3160852" y="682774"/>
        <a:ext cx="1279327" cy="1279327"/>
      </dsp:txXfrm>
    </dsp:sp>
    <dsp:sp modelId="{C4A52A14-411D-418D-85D1-0F611E3A029A}">
      <dsp:nvSpPr>
        <dsp:cNvPr id="0" name=""/>
        <dsp:cNvSpPr/>
      </dsp:nvSpPr>
      <dsp:spPr>
        <a:xfrm>
          <a:off x="4343289" y="417816"/>
          <a:ext cx="1809243" cy="1809243"/>
        </a:xfrm>
        <a:prstGeom prst="ellipse">
          <a:avLst/>
        </a:prstGeom>
        <a:solidFill>
          <a:schemeClr val="accent4">
            <a:alpha val="50000"/>
            <a:hueOff val="6237416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465 </a:t>
          </a:r>
        </a:p>
      </dsp:txBody>
      <dsp:txXfrm>
        <a:off x="4608247" y="682774"/>
        <a:ext cx="1279327" cy="1279327"/>
      </dsp:txXfrm>
    </dsp:sp>
    <dsp:sp modelId="{B9D83CC0-86CC-47D1-8E89-7F2156E26FD7}">
      <dsp:nvSpPr>
        <dsp:cNvPr id="0" name=""/>
        <dsp:cNvSpPr/>
      </dsp:nvSpPr>
      <dsp:spPr>
        <a:xfrm>
          <a:off x="5790684" y="417816"/>
          <a:ext cx="1809243" cy="1809243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1402 </a:t>
          </a:r>
        </a:p>
      </dsp:txBody>
      <dsp:txXfrm>
        <a:off x="6055642" y="682774"/>
        <a:ext cx="1279327" cy="1279327"/>
      </dsp:txXfrm>
    </dsp:sp>
    <dsp:sp modelId="{7BA09D93-1E66-496F-8B20-EACD7CA813A2}">
      <dsp:nvSpPr>
        <dsp:cNvPr id="0" name=""/>
        <dsp:cNvSpPr/>
      </dsp:nvSpPr>
      <dsp:spPr>
        <a:xfrm>
          <a:off x="7238079" y="417816"/>
          <a:ext cx="1809243" cy="1809243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1348</a:t>
          </a:r>
        </a:p>
      </dsp:txBody>
      <dsp:txXfrm>
        <a:off x="7503037" y="682774"/>
        <a:ext cx="1279327" cy="12793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AD468-5917-40FE-9416-5CDD59A48D33}">
      <dsp:nvSpPr>
        <dsp:cNvPr id="0" name=""/>
        <dsp:cNvSpPr/>
      </dsp:nvSpPr>
      <dsp:spPr>
        <a:xfrm>
          <a:off x="1104" y="415062"/>
          <a:ext cx="1809243" cy="18092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100</a:t>
          </a:r>
          <a:endParaRPr lang="ru-RU" sz="4100" kern="1200" dirty="0"/>
        </a:p>
      </dsp:txBody>
      <dsp:txXfrm>
        <a:off x="266062" y="680020"/>
        <a:ext cx="1279327" cy="1279327"/>
      </dsp:txXfrm>
    </dsp:sp>
    <dsp:sp modelId="{2D8F3C1A-1076-4A61-8C37-9EAE55A4C58A}">
      <dsp:nvSpPr>
        <dsp:cNvPr id="0" name=""/>
        <dsp:cNvSpPr/>
      </dsp:nvSpPr>
      <dsp:spPr>
        <a:xfrm>
          <a:off x="1448499" y="415062"/>
          <a:ext cx="1809243" cy="1809243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58,8</a:t>
          </a:r>
          <a:endParaRPr lang="ru-RU" sz="4100" kern="1200" dirty="0"/>
        </a:p>
      </dsp:txBody>
      <dsp:txXfrm>
        <a:off x="1713457" y="680020"/>
        <a:ext cx="1279327" cy="1279327"/>
      </dsp:txXfrm>
    </dsp:sp>
    <dsp:sp modelId="{3745E2BA-5B7D-4C11-BAA2-CA3334FE3EDC}">
      <dsp:nvSpPr>
        <dsp:cNvPr id="0" name=""/>
        <dsp:cNvSpPr/>
      </dsp:nvSpPr>
      <dsp:spPr>
        <a:xfrm>
          <a:off x="2895894" y="415062"/>
          <a:ext cx="1809243" cy="1809243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3534</a:t>
          </a:r>
          <a:endParaRPr lang="ru-RU" sz="4100" kern="1200" dirty="0"/>
        </a:p>
      </dsp:txBody>
      <dsp:txXfrm>
        <a:off x="3160852" y="680020"/>
        <a:ext cx="1279327" cy="1279327"/>
      </dsp:txXfrm>
    </dsp:sp>
    <dsp:sp modelId="{C4A52A14-411D-418D-85D1-0F611E3A029A}">
      <dsp:nvSpPr>
        <dsp:cNvPr id="0" name=""/>
        <dsp:cNvSpPr/>
      </dsp:nvSpPr>
      <dsp:spPr>
        <a:xfrm>
          <a:off x="4343289" y="415062"/>
          <a:ext cx="1809243" cy="1809243"/>
        </a:xfrm>
        <a:prstGeom prst="ellipse">
          <a:avLst/>
        </a:prstGeom>
        <a:solidFill>
          <a:schemeClr val="accent4">
            <a:alpha val="50000"/>
            <a:hueOff val="6237416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484 </a:t>
          </a:r>
        </a:p>
      </dsp:txBody>
      <dsp:txXfrm>
        <a:off x="4608247" y="680020"/>
        <a:ext cx="1279327" cy="1279327"/>
      </dsp:txXfrm>
    </dsp:sp>
    <dsp:sp modelId="{B9D83CC0-86CC-47D1-8E89-7F2156E26FD7}">
      <dsp:nvSpPr>
        <dsp:cNvPr id="0" name=""/>
        <dsp:cNvSpPr/>
      </dsp:nvSpPr>
      <dsp:spPr>
        <a:xfrm>
          <a:off x="5790684" y="415062"/>
          <a:ext cx="1809243" cy="1809243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1406 </a:t>
          </a:r>
        </a:p>
      </dsp:txBody>
      <dsp:txXfrm>
        <a:off x="6055642" y="680020"/>
        <a:ext cx="1279327" cy="1279327"/>
      </dsp:txXfrm>
    </dsp:sp>
    <dsp:sp modelId="{7BA09D93-1E66-496F-8B20-EACD7CA813A2}">
      <dsp:nvSpPr>
        <dsp:cNvPr id="0" name=""/>
        <dsp:cNvSpPr/>
      </dsp:nvSpPr>
      <dsp:spPr>
        <a:xfrm>
          <a:off x="7238079" y="415062"/>
          <a:ext cx="1809243" cy="1809243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69" tIns="52070" rIns="99569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1323</a:t>
          </a:r>
        </a:p>
      </dsp:txBody>
      <dsp:txXfrm>
        <a:off x="7503037" y="680020"/>
        <a:ext cx="1279327" cy="12793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40CD1-F3AC-44F6-8DB0-1499757599D0}">
      <dsp:nvSpPr>
        <dsp:cNvPr id="0" name=""/>
        <dsp:cNvSpPr/>
      </dsp:nvSpPr>
      <dsp:spPr>
        <a:xfrm>
          <a:off x="1038026" y="601477"/>
          <a:ext cx="1768278" cy="62275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  2 оқушы </a:t>
          </a:r>
          <a:endParaRPr lang="ru-RU" sz="2100" kern="1200" dirty="0"/>
        </a:p>
      </dsp:txBody>
      <dsp:txXfrm>
        <a:off x="1320950" y="601477"/>
        <a:ext cx="1485353" cy="622756"/>
      </dsp:txXfrm>
    </dsp:sp>
    <dsp:sp modelId="{DE3EFAF9-EBE1-4E26-B4E1-7B9D9585EBB2}">
      <dsp:nvSpPr>
        <dsp:cNvPr id="0" name=""/>
        <dsp:cNvSpPr/>
      </dsp:nvSpPr>
      <dsp:spPr>
        <a:xfrm>
          <a:off x="107976" y="339"/>
          <a:ext cx="1756265" cy="8577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1-сынып</a:t>
          </a:r>
          <a:endParaRPr lang="ru-RU" sz="2600" kern="1200" dirty="0"/>
        </a:p>
      </dsp:txBody>
      <dsp:txXfrm>
        <a:off x="365175" y="125960"/>
        <a:ext cx="1241867" cy="606549"/>
      </dsp:txXfrm>
    </dsp:sp>
    <dsp:sp modelId="{2CA022B1-ECCC-482B-A1B0-00241C8AA15F}">
      <dsp:nvSpPr>
        <dsp:cNvPr id="0" name=""/>
        <dsp:cNvSpPr/>
      </dsp:nvSpPr>
      <dsp:spPr>
        <a:xfrm>
          <a:off x="4584036" y="566754"/>
          <a:ext cx="1768278" cy="605914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   2 оқушы</a:t>
          </a:r>
          <a:endParaRPr lang="ru-RU" sz="2100" kern="1200" dirty="0"/>
        </a:p>
      </dsp:txBody>
      <dsp:txXfrm>
        <a:off x="4866961" y="566754"/>
        <a:ext cx="1485353" cy="605914"/>
      </dsp:txXfrm>
    </dsp:sp>
    <dsp:sp modelId="{D007DFE2-8889-4402-B5D3-9A96C66505C4}">
      <dsp:nvSpPr>
        <dsp:cNvPr id="0" name=""/>
        <dsp:cNvSpPr/>
      </dsp:nvSpPr>
      <dsp:spPr>
        <a:xfrm>
          <a:off x="3632520" y="339"/>
          <a:ext cx="1756265" cy="857791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2-сынып</a:t>
          </a:r>
          <a:endParaRPr lang="ru-RU" sz="2600" kern="1200" dirty="0"/>
        </a:p>
      </dsp:txBody>
      <dsp:txXfrm>
        <a:off x="3889719" y="125960"/>
        <a:ext cx="1241867" cy="606549"/>
      </dsp:txXfrm>
    </dsp:sp>
    <dsp:sp modelId="{7B9EDC7C-A1D8-4713-89B6-B30236BFA008}">
      <dsp:nvSpPr>
        <dsp:cNvPr id="0" name=""/>
        <dsp:cNvSpPr/>
      </dsp:nvSpPr>
      <dsp:spPr>
        <a:xfrm>
          <a:off x="8100145" y="568883"/>
          <a:ext cx="1768278" cy="657644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E6C34-7BFC-4587-A95B-8EB4E9471915}">
      <dsp:nvSpPr>
        <dsp:cNvPr id="0" name=""/>
        <dsp:cNvSpPr/>
      </dsp:nvSpPr>
      <dsp:spPr>
        <a:xfrm>
          <a:off x="7157064" y="339"/>
          <a:ext cx="1756265" cy="857791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3-сынып</a:t>
          </a:r>
          <a:endParaRPr lang="ru-RU" sz="2600" kern="1200" dirty="0"/>
        </a:p>
      </dsp:txBody>
      <dsp:txXfrm>
        <a:off x="7414263" y="125960"/>
        <a:ext cx="1241867" cy="606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0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1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4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0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6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3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2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2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9C6B-9782-4B60-BCA1-7BAA6855FB5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2A1A-2021-4967-B6B4-BEBED2E6C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diagramColors" Target="../diagrams/colors17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5" Type="http://schemas.openxmlformats.org/officeDocument/2006/relationships/diagramQuickStyle" Target="../diagrams/quickStyle17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29" Type="http://schemas.openxmlformats.org/officeDocument/2006/relationships/diagramLayout" Target="../diagrams/layout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diagramLayout" Target="../diagrams/layout17.xml"/><Relationship Id="rId32" Type="http://schemas.microsoft.com/office/2007/relationships/diagramDrawing" Target="../diagrams/drawing18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diagramData" Target="../diagrams/data17.xml"/><Relationship Id="rId28" Type="http://schemas.openxmlformats.org/officeDocument/2006/relationships/diagramData" Target="../diagrams/data18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31" Type="http://schemas.openxmlformats.org/officeDocument/2006/relationships/diagramColors" Target="../diagrams/colors18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Relationship Id="rId27" Type="http://schemas.microsoft.com/office/2007/relationships/diagramDrawing" Target="../diagrams/drawing17.xml"/><Relationship Id="rId30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741" y="2295377"/>
            <a:ext cx="8221611" cy="2692708"/>
          </a:xfrm>
        </p:spPr>
        <p:txBody>
          <a:bodyPr>
            <a:normAutofit fontScale="90000"/>
          </a:bodyPr>
          <a:lstStyle/>
          <a:p>
            <a:pPr algn="ctr"/>
            <a: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Сағадат Нұрмағамбетов атындағы </a:t>
            </a:r>
            <a:b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№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72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ЖОББМ</a:t>
            </a:r>
            <a: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оқушыларының </a:t>
            </a:r>
            <a:b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2022-2023 </a:t>
            </a:r>
            <a: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оқу жылының жылдық </a:t>
            </a:r>
            <a:b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үлгерімі және қозғалысы </a:t>
            </a:r>
            <a:b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kk-KZ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бойынша есебі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t="24946" r="14253" b="21434"/>
          <a:stretch/>
        </p:blipFill>
        <p:spPr>
          <a:xfrm>
            <a:off x="9355066" y="84182"/>
            <a:ext cx="1918721" cy="201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436855" y="2178452"/>
            <a:ext cx="3755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Жекенова</a:t>
            </a:r>
            <a:r>
              <a:rPr lang="ru-RU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Г.С.</a:t>
            </a:r>
          </a:p>
          <a:p>
            <a:pPr algn="ctr"/>
            <a:r>
              <a:rPr lang="kk-KZ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Директордың оқу ісі </a:t>
            </a:r>
          </a:p>
          <a:p>
            <a:pPr algn="ctr"/>
            <a:r>
              <a:rPr lang="kk-KZ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жөніндегі орынбасары</a:t>
            </a:r>
            <a:endParaRPr lang="ru-RU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6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9702" y="114340"/>
            <a:ext cx="9812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400" b="1" i="1" u="none" strike="noStrike" normalizeH="0" baseline="0" dirty="0" smtClean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Сағадат Нұрмағамбетов атындағы №72 ЖОББМ, ШЖҚ КММ</a:t>
            </a:r>
            <a:endParaRPr kumimoji="0" lang="ru-RU" altLang="ru-RU" sz="1100" b="1" i="1" u="none" strike="noStrike" normalizeH="0" baseline="0" dirty="0" smtClean="0">
              <a:ln w="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400" b="1" i="1" u="none" strike="noStrike" normalizeH="0" baseline="0" dirty="0" smtClean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2022-2023 оқу жылының І</a:t>
            </a:r>
            <a:r>
              <a:rPr kumimoji="0" lang="en-US" altLang="ru-RU" sz="2400" b="1" i="1" u="none" strike="noStrike" normalizeH="0" baseline="0" dirty="0" smtClean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II</a:t>
            </a:r>
            <a:r>
              <a:rPr kumimoji="0" lang="kk-KZ" altLang="ru-RU" sz="2400" b="1" i="1" u="none" strike="noStrike" normalizeH="0" baseline="0" dirty="0" smtClean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тоқсан бойынша үлгерім есебі</a:t>
            </a:r>
            <a:endParaRPr kumimoji="0" lang="ru-RU" altLang="ru-RU" sz="1100" b="1" i="1" u="none" strike="noStrike" normalizeH="0" baseline="0" dirty="0" smtClean="0">
              <a:ln w="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42239"/>
              </p:ext>
            </p:extLst>
          </p:nvPr>
        </p:nvGraphicFramePr>
        <p:xfrm>
          <a:off x="457200" y="1059969"/>
          <a:ext cx="11203857" cy="56749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051315">
                  <a:extLst>
                    <a:ext uri="{9D8B030D-6E8A-4147-A177-3AD203B41FA5}">
                      <a16:colId xmlns="" xmlns:a16="http://schemas.microsoft.com/office/drawing/2014/main" val="1582827998"/>
                    </a:ext>
                  </a:extLst>
                </a:gridCol>
                <a:gridCol w="1018569">
                  <a:extLst>
                    <a:ext uri="{9D8B030D-6E8A-4147-A177-3AD203B41FA5}">
                      <a16:colId xmlns="" xmlns:a16="http://schemas.microsoft.com/office/drawing/2014/main" val="1353708946"/>
                    </a:ext>
                  </a:extLst>
                </a:gridCol>
                <a:gridCol w="873059">
                  <a:extLst>
                    <a:ext uri="{9D8B030D-6E8A-4147-A177-3AD203B41FA5}">
                      <a16:colId xmlns="" xmlns:a16="http://schemas.microsoft.com/office/drawing/2014/main" val="2972600160"/>
                    </a:ext>
                  </a:extLst>
                </a:gridCol>
                <a:gridCol w="1063837">
                  <a:extLst>
                    <a:ext uri="{9D8B030D-6E8A-4147-A177-3AD203B41FA5}">
                      <a16:colId xmlns="" xmlns:a16="http://schemas.microsoft.com/office/drawing/2014/main" val="818895922"/>
                    </a:ext>
                  </a:extLst>
                </a:gridCol>
                <a:gridCol w="809195">
                  <a:extLst>
                    <a:ext uri="{9D8B030D-6E8A-4147-A177-3AD203B41FA5}">
                      <a16:colId xmlns="" xmlns:a16="http://schemas.microsoft.com/office/drawing/2014/main" val="3198223492"/>
                    </a:ext>
                  </a:extLst>
                </a:gridCol>
                <a:gridCol w="836682">
                  <a:extLst>
                    <a:ext uri="{9D8B030D-6E8A-4147-A177-3AD203B41FA5}">
                      <a16:colId xmlns="" xmlns:a16="http://schemas.microsoft.com/office/drawing/2014/main" val="3983220316"/>
                    </a:ext>
                  </a:extLst>
                </a:gridCol>
                <a:gridCol w="1209348">
                  <a:extLst>
                    <a:ext uri="{9D8B030D-6E8A-4147-A177-3AD203B41FA5}">
                      <a16:colId xmlns="" xmlns:a16="http://schemas.microsoft.com/office/drawing/2014/main" val="1040838612"/>
                    </a:ext>
                  </a:extLst>
                </a:gridCol>
                <a:gridCol w="1600609">
                  <a:extLst>
                    <a:ext uri="{9D8B030D-6E8A-4147-A177-3AD203B41FA5}">
                      <a16:colId xmlns="" xmlns:a16="http://schemas.microsoft.com/office/drawing/2014/main" val="2990116401"/>
                    </a:ext>
                  </a:extLst>
                </a:gridCol>
                <a:gridCol w="1018569">
                  <a:extLst>
                    <a:ext uri="{9D8B030D-6E8A-4147-A177-3AD203B41FA5}">
                      <a16:colId xmlns="" xmlns:a16="http://schemas.microsoft.com/office/drawing/2014/main" val="483256144"/>
                    </a:ext>
                  </a:extLst>
                </a:gridCol>
                <a:gridCol w="953897">
                  <a:extLst>
                    <a:ext uri="{9D8B030D-6E8A-4147-A177-3AD203B41FA5}">
                      <a16:colId xmlns="" xmlns:a16="http://schemas.microsoft.com/office/drawing/2014/main" val="2185742413"/>
                    </a:ext>
                  </a:extLst>
                </a:gridCol>
                <a:gridCol w="768777">
                  <a:extLst>
                    <a:ext uri="{9D8B030D-6E8A-4147-A177-3AD203B41FA5}">
                      <a16:colId xmlns="" xmlns:a16="http://schemas.microsoft.com/office/drawing/2014/main" val="1811927776"/>
                    </a:ext>
                  </a:extLst>
                </a:gridCol>
              </a:tblGrid>
              <a:tr h="95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Сыныбы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  саны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Екпінді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Үлгер меуші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Бағалан баған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Бағаланбаған оқушының аты-жөні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Үлгерім сапасы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балл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657085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759088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7426034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1732604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9979416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7274819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0499059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820045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3958287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5197851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475136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01756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9737038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5738541"/>
                  </a:ext>
                </a:extLst>
              </a:tr>
              <a:tr h="297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2487605"/>
                  </a:ext>
                </a:extLst>
              </a:tr>
              <a:tr h="401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460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3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6337"/>
              </p:ext>
            </p:extLst>
          </p:nvPr>
        </p:nvGraphicFramePr>
        <p:xfrm>
          <a:off x="636814" y="1059973"/>
          <a:ext cx="11034075" cy="57413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96205">
                  <a:extLst>
                    <a:ext uri="{9D8B030D-6E8A-4147-A177-3AD203B41FA5}">
                      <a16:colId xmlns="" xmlns:a16="http://schemas.microsoft.com/office/drawing/2014/main" val="3289802232"/>
                    </a:ext>
                  </a:extLst>
                </a:gridCol>
                <a:gridCol w="1007064">
                  <a:extLst>
                    <a:ext uri="{9D8B030D-6E8A-4147-A177-3AD203B41FA5}">
                      <a16:colId xmlns="" xmlns:a16="http://schemas.microsoft.com/office/drawing/2014/main" val="3254325451"/>
                    </a:ext>
                  </a:extLst>
                </a:gridCol>
                <a:gridCol w="863197">
                  <a:extLst>
                    <a:ext uri="{9D8B030D-6E8A-4147-A177-3AD203B41FA5}">
                      <a16:colId xmlns="" xmlns:a16="http://schemas.microsoft.com/office/drawing/2014/main" val="314855028"/>
                    </a:ext>
                  </a:extLst>
                </a:gridCol>
                <a:gridCol w="1051823">
                  <a:extLst>
                    <a:ext uri="{9D8B030D-6E8A-4147-A177-3AD203B41FA5}">
                      <a16:colId xmlns="" xmlns:a16="http://schemas.microsoft.com/office/drawing/2014/main" val="1381801959"/>
                    </a:ext>
                  </a:extLst>
                </a:gridCol>
                <a:gridCol w="800056">
                  <a:extLst>
                    <a:ext uri="{9D8B030D-6E8A-4147-A177-3AD203B41FA5}">
                      <a16:colId xmlns="" xmlns:a16="http://schemas.microsoft.com/office/drawing/2014/main" val="135487505"/>
                    </a:ext>
                  </a:extLst>
                </a:gridCol>
                <a:gridCol w="827231">
                  <a:extLst>
                    <a:ext uri="{9D8B030D-6E8A-4147-A177-3AD203B41FA5}">
                      <a16:colId xmlns="" xmlns:a16="http://schemas.microsoft.com/office/drawing/2014/main" val="2475304058"/>
                    </a:ext>
                  </a:extLst>
                </a:gridCol>
                <a:gridCol w="1195689">
                  <a:extLst>
                    <a:ext uri="{9D8B030D-6E8A-4147-A177-3AD203B41FA5}">
                      <a16:colId xmlns="" xmlns:a16="http://schemas.microsoft.com/office/drawing/2014/main" val="2353654372"/>
                    </a:ext>
                  </a:extLst>
                </a:gridCol>
                <a:gridCol w="1582529">
                  <a:extLst>
                    <a:ext uri="{9D8B030D-6E8A-4147-A177-3AD203B41FA5}">
                      <a16:colId xmlns="" xmlns:a16="http://schemas.microsoft.com/office/drawing/2014/main" val="1167223321"/>
                    </a:ext>
                  </a:extLst>
                </a:gridCol>
                <a:gridCol w="1007064">
                  <a:extLst>
                    <a:ext uri="{9D8B030D-6E8A-4147-A177-3AD203B41FA5}">
                      <a16:colId xmlns="" xmlns:a16="http://schemas.microsoft.com/office/drawing/2014/main" val="2688156818"/>
                    </a:ext>
                  </a:extLst>
                </a:gridCol>
                <a:gridCol w="943123">
                  <a:extLst>
                    <a:ext uri="{9D8B030D-6E8A-4147-A177-3AD203B41FA5}">
                      <a16:colId xmlns="" xmlns:a16="http://schemas.microsoft.com/office/drawing/2014/main" val="2369471872"/>
                    </a:ext>
                  </a:extLst>
                </a:gridCol>
                <a:gridCol w="760094">
                  <a:extLst>
                    <a:ext uri="{9D8B030D-6E8A-4147-A177-3AD203B41FA5}">
                      <a16:colId xmlns="" xmlns:a16="http://schemas.microsoft.com/office/drawing/2014/main" val="2642104376"/>
                    </a:ext>
                  </a:extLst>
                </a:gridCol>
              </a:tblGrid>
              <a:tr h="916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Сыныбы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  саны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Екпінді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Үлгер меуші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Бағалан баған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Бағаланбаған оқушының аты-жөні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Үлгерім сапасы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балл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5231855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1203248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9241614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3479977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8800862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4163914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820905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0763668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4238116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194850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352265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8238304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8252020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3638234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5806140"/>
                  </a:ext>
                </a:extLst>
              </a:tr>
              <a:tr h="305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051715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9702" y="114340"/>
            <a:ext cx="9812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400" b="1" i="1" u="none" strike="noStrike" normalizeH="0" baseline="0" dirty="0" smtClean="0">
                <a:ln w="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Сағадат Нұрмағамбетов атындағы №72 ЖОББМ, ШЖҚ КММ</a:t>
            </a:r>
            <a:endParaRPr kumimoji="0" lang="ru-RU" altLang="ru-RU" sz="1100" b="1" i="1" u="none" strike="noStrike" normalizeH="0" baseline="0" dirty="0" smtClean="0">
              <a:ln w="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400" b="1" i="1" u="none" strike="noStrike" normalizeH="0" baseline="0" dirty="0" smtClean="0">
                <a:ln w="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2022-2023 оқу жылының ІV тоқсан бойынша үлгерім есебі</a:t>
            </a:r>
            <a:endParaRPr kumimoji="0" lang="ru-RU" altLang="ru-RU" sz="1100" b="1" i="1" u="none" strike="noStrike" normalizeH="0" baseline="0" dirty="0" smtClean="0">
              <a:ln w="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97804656"/>
              </p:ext>
            </p:extLst>
          </p:nvPr>
        </p:nvGraphicFramePr>
        <p:xfrm>
          <a:off x="2003031" y="1290781"/>
          <a:ext cx="9048428" cy="264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3201156"/>
              </p:ext>
            </p:extLst>
          </p:nvPr>
        </p:nvGraphicFramePr>
        <p:xfrm>
          <a:off x="2003031" y="4037570"/>
          <a:ext cx="9048428" cy="263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Блок-схема: сохраненные данные 16"/>
          <p:cNvSpPr/>
          <p:nvPr/>
        </p:nvSpPr>
        <p:spPr>
          <a:xfrm>
            <a:off x="383721" y="2091326"/>
            <a:ext cx="1710550" cy="1042220"/>
          </a:xfrm>
          <a:prstGeom prst="flowChartOnlineStorage">
            <a:avLst/>
          </a:prstGeom>
          <a:solidFill>
            <a:srgbClr val="A927A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III </a:t>
            </a:r>
            <a:r>
              <a:rPr lang="kk-KZ" sz="24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тоқсан</a:t>
            </a:r>
            <a:endParaRPr lang="ru-RU" sz="2400" b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383721" y="4836144"/>
            <a:ext cx="1619310" cy="1042220"/>
          </a:xfrm>
          <a:prstGeom prst="flowChartOnlineStorage">
            <a:avLst/>
          </a:prstGeom>
          <a:solidFill>
            <a:srgbClr val="A927A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IV </a:t>
            </a:r>
            <a:r>
              <a:rPr lang="kk-KZ" sz="24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тоқсан</a:t>
            </a:r>
            <a:endParaRPr lang="ru-RU" sz="2400" b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20448862">
            <a:off x="1858297" y="3754012"/>
            <a:ext cx="186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448862">
            <a:off x="3387140" y="3571116"/>
            <a:ext cx="1868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 САПАСЫ</a:t>
            </a:r>
            <a:endParaRPr lang="ru-RU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448862">
            <a:off x="4943869" y="3555568"/>
            <a:ext cx="1868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21D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 САНЫ</a:t>
            </a:r>
            <a:endParaRPr lang="ru-RU" sz="2400" b="1" i="1" dirty="0">
              <a:solidFill>
                <a:srgbClr val="21D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448862">
            <a:off x="6242902" y="3740235"/>
            <a:ext cx="186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49E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endParaRPr lang="ru-RU" sz="2400" b="1" i="1" dirty="0">
              <a:solidFill>
                <a:srgbClr val="49E5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448862">
            <a:off x="7711058" y="3704826"/>
            <a:ext cx="186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42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ЕКПІНДІ</a:t>
            </a:r>
            <a:endParaRPr lang="ru-RU" sz="2400" b="1" i="1" dirty="0">
              <a:solidFill>
                <a:srgbClr val="42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448862">
            <a:off x="9159350" y="3704827"/>
            <a:ext cx="186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ОРТА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63925" y="234762"/>
            <a:ext cx="6726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2022-2023 </a:t>
            </a:r>
            <a:r>
              <a:rPr lang="kk-KZ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оқу жылы </a:t>
            </a:r>
            <a:r>
              <a:rPr lang="en-US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III </a:t>
            </a:r>
            <a:r>
              <a:rPr lang="kk-KZ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және </a:t>
            </a:r>
            <a:r>
              <a:rPr lang="en-US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IV </a:t>
            </a:r>
            <a:r>
              <a:rPr lang="kk-KZ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тоқсан бойынша салыстырмалы көрсеткіші</a:t>
            </a:r>
            <a:endParaRPr lang="ru-RU" sz="2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5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49910" y="197719"/>
            <a:ext cx="7492180" cy="98322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С.Нұрмағамбетов атындағы №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72 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жалпы орта білім беретін мектеп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2021-2022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мен 2022-2023 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оқу жылдары бойынша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арлық сыныптардың салыстырмалы үлгерім есебі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16666531"/>
              </p:ext>
            </p:extLst>
          </p:nvPr>
        </p:nvGraphicFramePr>
        <p:xfrm>
          <a:off x="1165122" y="1180944"/>
          <a:ext cx="9861755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83048"/>
              </p:ext>
            </p:extLst>
          </p:nvPr>
        </p:nvGraphicFramePr>
        <p:xfrm>
          <a:off x="1110342" y="4942451"/>
          <a:ext cx="9636314" cy="172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385">
                  <a:extLst>
                    <a:ext uri="{9D8B030D-6E8A-4147-A177-3AD203B41FA5}">
                      <a16:colId xmlns="" xmlns:a16="http://schemas.microsoft.com/office/drawing/2014/main" val="2026974915"/>
                    </a:ext>
                  </a:extLst>
                </a:gridCol>
                <a:gridCol w="1657130">
                  <a:extLst>
                    <a:ext uri="{9D8B030D-6E8A-4147-A177-3AD203B41FA5}">
                      <a16:colId xmlns="" xmlns:a16="http://schemas.microsoft.com/office/drawing/2014/main" val="4219485859"/>
                    </a:ext>
                  </a:extLst>
                </a:gridCol>
                <a:gridCol w="1267217">
                  <a:extLst>
                    <a:ext uri="{9D8B030D-6E8A-4147-A177-3AD203B41FA5}">
                      <a16:colId xmlns="" xmlns:a16="http://schemas.microsoft.com/office/drawing/2014/main" val="2374435750"/>
                    </a:ext>
                  </a:extLst>
                </a:gridCol>
                <a:gridCol w="1364696">
                  <a:extLst>
                    <a:ext uri="{9D8B030D-6E8A-4147-A177-3AD203B41FA5}">
                      <a16:colId xmlns="" xmlns:a16="http://schemas.microsoft.com/office/drawing/2014/main" val="639512342"/>
                    </a:ext>
                  </a:extLst>
                </a:gridCol>
                <a:gridCol w="1267217">
                  <a:extLst>
                    <a:ext uri="{9D8B030D-6E8A-4147-A177-3AD203B41FA5}">
                      <a16:colId xmlns="" xmlns:a16="http://schemas.microsoft.com/office/drawing/2014/main" val="1978525012"/>
                    </a:ext>
                  </a:extLst>
                </a:gridCol>
                <a:gridCol w="1267217">
                  <a:extLst>
                    <a:ext uri="{9D8B030D-6E8A-4147-A177-3AD203B41FA5}">
                      <a16:colId xmlns="" xmlns:a16="http://schemas.microsoft.com/office/drawing/2014/main" val="3108665870"/>
                    </a:ext>
                  </a:extLst>
                </a:gridCol>
                <a:gridCol w="1438452">
                  <a:extLst>
                    <a:ext uri="{9D8B030D-6E8A-4147-A177-3AD203B41FA5}">
                      <a16:colId xmlns="" xmlns:a16="http://schemas.microsoft.com/office/drawing/2014/main" val="3241730075"/>
                    </a:ext>
                  </a:extLst>
                </a:gridCol>
              </a:tblGrid>
              <a:tr h="85941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Екпінді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балл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4118037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2021-22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3193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528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58,47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2791358"/>
                  </a:ext>
                </a:extLst>
              </a:tr>
              <a:tr h="248956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3213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493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251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749856" y="234762"/>
            <a:ext cx="7248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2022-2023 оқу жылындағы үйде оқытылған оқушылар туралы мәлімет</a:t>
            </a:r>
            <a:endParaRPr lang="ru-RU" sz="2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0683116"/>
              </p:ext>
            </p:extLst>
          </p:nvPr>
        </p:nvGraphicFramePr>
        <p:xfrm>
          <a:off x="21613" y="1128484"/>
          <a:ext cx="9976401" cy="165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394003215"/>
              </p:ext>
            </p:extLst>
          </p:nvPr>
        </p:nvGraphicFramePr>
        <p:xfrm>
          <a:off x="1730791" y="2456519"/>
          <a:ext cx="9976401" cy="165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574016529"/>
              </p:ext>
            </p:extLst>
          </p:nvPr>
        </p:nvGraphicFramePr>
        <p:xfrm>
          <a:off x="21613" y="3825677"/>
          <a:ext cx="9976401" cy="165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362497644"/>
              </p:ext>
            </p:extLst>
          </p:nvPr>
        </p:nvGraphicFramePr>
        <p:xfrm>
          <a:off x="1400304" y="5382882"/>
          <a:ext cx="7985236" cy="109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28340" y="1639018"/>
            <a:ext cx="224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67473" y="3062377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-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8340" y="4357141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-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76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303252" y="165751"/>
            <a:ext cx="7694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2022-2023 оқу жылындағы </a:t>
            </a:r>
            <a:r>
              <a:rPr lang="ru-RU" sz="28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ерекше</a:t>
            </a:r>
            <a:r>
              <a:rPr lang="ru-RU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kk-KZ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білімді қажет ететін </a:t>
            </a:r>
            <a:r>
              <a:rPr lang="kk-KZ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оқушылар туралы мәлімет</a:t>
            </a:r>
            <a:endParaRPr lang="ru-RU" sz="2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44342642"/>
              </p:ext>
            </p:extLst>
          </p:nvPr>
        </p:nvGraphicFramePr>
        <p:xfrm>
          <a:off x="436113" y="1119858"/>
          <a:ext cx="3514785" cy="254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755343521"/>
              </p:ext>
            </p:extLst>
          </p:nvPr>
        </p:nvGraphicFramePr>
        <p:xfrm>
          <a:off x="4194355" y="1119858"/>
          <a:ext cx="3514785" cy="254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364916855"/>
              </p:ext>
            </p:extLst>
          </p:nvPr>
        </p:nvGraphicFramePr>
        <p:xfrm>
          <a:off x="7989977" y="1119858"/>
          <a:ext cx="3514785" cy="254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274791977"/>
              </p:ext>
            </p:extLst>
          </p:nvPr>
        </p:nvGraphicFramePr>
        <p:xfrm>
          <a:off x="1226868" y="3549770"/>
          <a:ext cx="3514785" cy="254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72352497"/>
              </p:ext>
            </p:extLst>
          </p:nvPr>
        </p:nvGraphicFramePr>
        <p:xfrm>
          <a:off x="5117380" y="3558258"/>
          <a:ext cx="3514785" cy="254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67573946"/>
              </p:ext>
            </p:extLst>
          </p:nvPr>
        </p:nvGraphicFramePr>
        <p:xfrm>
          <a:off x="8257396" y="3955074"/>
          <a:ext cx="3008702" cy="176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2043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Багетная рамка 2"/>
          <p:cNvSpPr/>
          <p:nvPr/>
        </p:nvSpPr>
        <p:spPr>
          <a:xfrm>
            <a:off x="3048000" y="137652"/>
            <a:ext cx="6656439" cy="1209368"/>
          </a:xfrm>
          <a:prstGeom prst="bevel">
            <a:avLst/>
          </a:prstGeom>
          <a:solidFill>
            <a:srgbClr val="9571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 </a:t>
            </a:r>
            <a:r>
              <a:rPr lang="kk-K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 ЖЫЛЫНДАҒЫ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kk-K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ЖАРТЫЖЫЛДЫҚ БОЙЫНША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3529 </a:t>
            </a:r>
            <a:r>
              <a:rPr lang="kk-K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ОҚУШЫ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2382" y="1804221"/>
            <a:ext cx="3657600" cy="1219200"/>
          </a:xfrm>
          <a:prstGeom prst="roundRect">
            <a:avLst/>
          </a:prstGeom>
          <a:solidFill>
            <a:srgbClr val="9571DD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 </a:t>
            </a:r>
            <a:r>
              <a:rPr lang="kk-KZ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ЖАРТЫЖЫЛДЫҚТЫҢ БАСЫНДА </a:t>
            </a:r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3517 </a:t>
            </a:r>
            <a:r>
              <a:rPr lang="kk-KZ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ОҚУШЫ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16760" y="1789471"/>
            <a:ext cx="3657600" cy="1219200"/>
          </a:xfrm>
          <a:prstGeom prst="roundRect">
            <a:avLst/>
          </a:prstGeom>
          <a:solidFill>
            <a:srgbClr val="9571DD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 </a:t>
            </a:r>
            <a:r>
              <a:rPr lang="kk-KZ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ЖАРТЫЖЫЛДЫҚТЫҢ СОҢЫНДА </a:t>
            </a:r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3534 </a:t>
            </a:r>
            <a:r>
              <a:rPr lang="kk-KZ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ОҚУШЫ</a:t>
            </a:r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807557" y="3603522"/>
            <a:ext cx="1135450" cy="1514167"/>
          </a:xfrm>
          <a:prstGeom prst="flowChartOffpageConnector">
            <a:avLst/>
          </a:prstGeom>
          <a:solidFill>
            <a:srgbClr val="D049D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1-4 </a:t>
            </a:r>
            <a:r>
              <a:rPr lang="kk-KZ" dirty="0" smtClean="0"/>
              <a:t>сынып </a:t>
            </a:r>
            <a:r>
              <a:rPr lang="kk-KZ" b="1" dirty="0" smtClean="0"/>
              <a:t>1384 </a:t>
            </a:r>
            <a:r>
              <a:rPr lang="kk-KZ" dirty="0" smtClean="0"/>
              <a:t>оқушы</a:t>
            </a:r>
            <a:endParaRPr lang="ru-RU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2222085" y="3603523"/>
            <a:ext cx="1278194" cy="1514167"/>
          </a:xfrm>
          <a:prstGeom prst="flowChartOffpageConnector">
            <a:avLst/>
          </a:prstGeom>
          <a:solidFill>
            <a:srgbClr val="D049D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5-9 </a:t>
            </a:r>
            <a:r>
              <a:rPr lang="kk-KZ" dirty="0" smtClean="0"/>
              <a:t>сынып </a:t>
            </a:r>
            <a:r>
              <a:rPr lang="en-US" b="1" dirty="0" smtClean="0"/>
              <a:t>1646 </a:t>
            </a:r>
            <a:r>
              <a:rPr lang="kk-KZ" dirty="0" smtClean="0"/>
              <a:t>оқушы</a:t>
            </a:r>
            <a:endParaRPr lang="ru-RU" dirty="0"/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3844413" y="3603523"/>
            <a:ext cx="1278194" cy="1514167"/>
          </a:xfrm>
          <a:prstGeom prst="flowChartOffpageConnector">
            <a:avLst/>
          </a:prstGeom>
          <a:solidFill>
            <a:srgbClr val="D049D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10-11 </a:t>
            </a:r>
            <a:r>
              <a:rPr lang="kk-KZ" dirty="0" smtClean="0"/>
              <a:t>сынып </a:t>
            </a:r>
          </a:p>
          <a:p>
            <a:pPr algn="ctr"/>
            <a:r>
              <a:rPr lang="en-US" b="1" dirty="0" smtClean="0"/>
              <a:t>487</a:t>
            </a:r>
            <a:r>
              <a:rPr lang="en-US" dirty="0" smtClean="0"/>
              <a:t> </a:t>
            </a:r>
            <a:r>
              <a:rPr lang="kk-KZ" dirty="0" smtClean="0"/>
              <a:t>оқушы</a:t>
            </a:r>
            <a:endParaRPr lang="ru-RU" dirty="0"/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10318954" y="3588773"/>
            <a:ext cx="1278194" cy="1514167"/>
          </a:xfrm>
          <a:prstGeom prst="flowChartOffpageConnector">
            <a:avLst/>
          </a:prstGeom>
          <a:solidFill>
            <a:srgbClr val="D049D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10-11 </a:t>
            </a:r>
            <a:r>
              <a:rPr lang="ru-RU" dirty="0" err="1" smtClean="0"/>
              <a:t>сынып</a:t>
            </a:r>
            <a:r>
              <a:rPr lang="ru-RU" dirty="0" smtClean="0"/>
              <a:t> </a:t>
            </a:r>
            <a:r>
              <a:rPr lang="en-US" b="1" dirty="0" smtClean="0"/>
              <a:t>483</a:t>
            </a:r>
            <a:r>
              <a:rPr lang="en-US" dirty="0" smtClean="0"/>
              <a:t> </a:t>
            </a:r>
            <a:r>
              <a:rPr lang="kk-KZ" dirty="0" smtClean="0"/>
              <a:t>оқушы</a:t>
            </a:r>
            <a:endParaRPr lang="ru-RU" dirty="0"/>
          </a:p>
        </p:txBody>
      </p:sp>
      <p:sp>
        <p:nvSpPr>
          <p:cNvPr id="11" name="Блок-схема: ссылка на другую страницу 10"/>
          <p:cNvSpPr/>
          <p:nvPr/>
        </p:nvSpPr>
        <p:spPr>
          <a:xfrm>
            <a:off x="8696631" y="3588773"/>
            <a:ext cx="1278194" cy="1514167"/>
          </a:xfrm>
          <a:prstGeom prst="flowChartOffpageConnector">
            <a:avLst/>
          </a:prstGeom>
          <a:solidFill>
            <a:srgbClr val="D049D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5-9 </a:t>
            </a:r>
            <a:r>
              <a:rPr lang="ru-RU" dirty="0" err="1" smtClean="0"/>
              <a:t>сынып</a:t>
            </a:r>
            <a:endParaRPr lang="ru-RU" dirty="0" smtClean="0"/>
          </a:p>
          <a:p>
            <a:pPr algn="ctr"/>
            <a:r>
              <a:rPr lang="en-US" b="1" dirty="0" smtClean="0"/>
              <a:t>1657 </a:t>
            </a:r>
            <a:r>
              <a:rPr lang="kk-KZ" dirty="0" smtClean="0"/>
              <a:t>оқушы</a:t>
            </a:r>
            <a:endParaRPr lang="ru-RU" dirty="0"/>
          </a:p>
        </p:txBody>
      </p:sp>
      <p:sp>
        <p:nvSpPr>
          <p:cNvPr id="12" name="Блок-схема: ссылка на другую страницу 11"/>
          <p:cNvSpPr/>
          <p:nvPr/>
        </p:nvSpPr>
        <p:spPr>
          <a:xfrm>
            <a:off x="7069393" y="3588773"/>
            <a:ext cx="1278194" cy="1514167"/>
          </a:xfrm>
          <a:prstGeom prst="flowChartOffpageConnector">
            <a:avLst/>
          </a:prstGeom>
          <a:solidFill>
            <a:srgbClr val="D049D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1-4 </a:t>
            </a:r>
            <a:r>
              <a:rPr lang="ru-RU" dirty="0" err="1" smtClean="0"/>
              <a:t>сынып</a:t>
            </a:r>
            <a:r>
              <a:rPr lang="ru-RU" dirty="0" smtClean="0"/>
              <a:t> </a:t>
            </a:r>
            <a:r>
              <a:rPr lang="en-US" b="1" dirty="0" smtClean="0"/>
              <a:t>1073</a:t>
            </a:r>
            <a:r>
              <a:rPr lang="en-US" dirty="0" smtClean="0"/>
              <a:t> </a:t>
            </a:r>
            <a:r>
              <a:rPr lang="kk-KZ" dirty="0" smtClean="0"/>
              <a:t>оқушы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510116" y="1347020"/>
            <a:ext cx="973394" cy="36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06813" y="1347020"/>
            <a:ext cx="963561" cy="373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2659003" y="3008670"/>
            <a:ext cx="216310" cy="580102"/>
          </a:xfrm>
          <a:prstGeom prst="downArrow">
            <a:avLst/>
          </a:prstGeom>
          <a:solidFill>
            <a:srgbClr val="9571DD"/>
          </a:solidFill>
          <a:ln>
            <a:solidFill>
              <a:srgbClr val="957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158972" y="3006213"/>
            <a:ext cx="216310" cy="580102"/>
          </a:xfrm>
          <a:prstGeom prst="downArrow">
            <a:avLst/>
          </a:prstGeom>
          <a:solidFill>
            <a:srgbClr val="9571DD"/>
          </a:solidFill>
          <a:ln>
            <a:solidFill>
              <a:srgbClr val="957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75355" y="3023421"/>
            <a:ext cx="216310" cy="580102"/>
          </a:xfrm>
          <a:prstGeom prst="downArrow">
            <a:avLst/>
          </a:prstGeom>
          <a:solidFill>
            <a:srgbClr val="9571DD"/>
          </a:solidFill>
          <a:ln>
            <a:solidFill>
              <a:srgbClr val="957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9227573" y="3023421"/>
            <a:ext cx="216310" cy="580102"/>
          </a:xfrm>
          <a:prstGeom prst="downArrow">
            <a:avLst/>
          </a:prstGeom>
          <a:solidFill>
            <a:srgbClr val="9571DD"/>
          </a:solidFill>
          <a:ln>
            <a:solidFill>
              <a:srgbClr val="957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605250" y="3023421"/>
            <a:ext cx="216310" cy="580102"/>
          </a:xfrm>
          <a:prstGeom prst="downArrow">
            <a:avLst/>
          </a:prstGeom>
          <a:solidFill>
            <a:srgbClr val="9571DD"/>
          </a:solidFill>
          <a:ln>
            <a:solidFill>
              <a:srgbClr val="957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0859728" y="3023421"/>
            <a:ext cx="216310" cy="580102"/>
          </a:xfrm>
          <a:prstGeom prst="downArrow">
            <a:avLst/>
          </a:prstGeom>
          <a:solidFill>
            <a:srgbClr val="9571DD"/>
          </a:solidFill>
          <a:ln>
            <a:solidFill>
              <a:srgbClr val="957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623187" y="275303"/>
            <a:ext cx="4945626" cy="1150374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ЖАЛПЫ ОҚУШЫ САНЫ</a:t>
            </a:r>
          </a:p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3534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86612338"/>
              </p:ext>
            </p:extLst>
          </p:nvPr>
        </p:nvGraphicFramePr>
        <p:xfrm>
          <a:off x="1435509" y="1799302"/>
          <a:ext cx="9311149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69639315"/>
              </p:ext>
            </p:extLst>
          </p:nvPr>
        </p:nvGraphicFramePr>
        <p:xfrm>
          <a:off x="1435508" y="2971799"/>
          <a:ext cx="9311149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543791036"/>
              </p:ext>
            </p:extLst>
          </p:nvPr>
        </p:nvGraphicFramePr>
        <p:xfrm>
          <a:off x="1435508" y="4144296"/>
          <a:ext cx="9311149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4689658"/>
              </p:ext>
            </p:extLst>
          </p:nvPr>
        </p:nvGraphicFramePr>
        <p:xfrm>
          <a:off x="1435508" y="5316793"/>
          <a:ext cx="9311149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5182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8311202"/>
              </p:ext>
            </p:extLst>
          </p:nvPr>
        </p:nvGraphicFramePr>
        <p:xfrm>
          <a:off x="-91768" y="3429000"/>
          <a:ext cx="5646994" cy="291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2887669"/>
              </p:ext>
            </p:extLst>
          </p:nvPr>
        </p:nvGraphicFramePr>
        <p:xfrm>
          <a:off x="5380263" y="-150988"/>
          <a:ext cx="6368143" cy="291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7007" y="1885950"/>
            <a:ext cx="43923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ауысым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бойынша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сынып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саны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5271" y="2624668"/>
            <a:ext cx="42751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II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ауысым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бойынша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сынып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саны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3" y="-297"/>
            <a:ext cx="12053735" cy="685859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83549"/>
              </p:ext>
            </p:extLst>
          </p:nvPr>
        </p:nvGraphicFramePr>
        <p:xfrm>
          <a:off x="1020535" y="530941"/>
          <a:ext cx="10714261" cy="630366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93821">
                  <a:extLst>
                    <a:ext uri="{9D8B030D-6E8A-4147-A177-3AD203B41FA5}">
                      <a16:colId xmlns="" xmlns:a16="http://schemas.microsoft.com/office/drawing/2014/main" val="1106332343"/>
                    </a:ext>
                  </a:extLst>
                </a:gridCol>
                <a:gridCol w="2205110">
                  <a:extLst>
                    <a:ext uri="{9D8B030D-6E8A-4147-A177-3AD203B41FA5}">
                      <a16:colId xmlns="" xmlns:a16="http://schemas.microsoft.com/office/drawing/2014/main" val="3270755982"/>
                    </a:ext>
                  </a:extLst>
                </a:gridCol>
                <a:gridCol w="2205110">
                  <a:extLst>
                    <a:ext uri="{9D8B030D-6E8A-4147-A177-3AD203B41FA5}">
                      <a16:colId xmlns="" xmlns:a16="http://schemas.microsoft.com/office/drawing/2014/main" val="1082059079"/>
                    </a:ext>
                  </a:extLst>
                </a:gridCol>
                <a:gridCol w="2205110">
                  <a:extLst>
                    <a:ext uri="{9D8B030D-6E8A-4147-A177-3AD203B41FA5}">
                      <a16:colId xmlns="" xmlns:a16="http://schemas.microsoft.com/office/drawing/2014/main" val="3555922310"/>
                    </a:ext>
                  </a:extLst>
                </a:gridCol>
                <a:gridCol w="2205110">
                  <a:extLst>
                    <a:ext uri="{9D8B030D-6E8A-4147-A177-3AD203B41FA5}">
                      <a16:colId xmlns="" xmlns:a16="http://schemas.microsoft.com/office/drawing/2014/main" val="3725815205"/>
                    </a:ext>
                  </a:extLst>
                </a:gridCol>
              </a:tblGrid>
              <a:tr h="4227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Сыныптар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 </a:t>
                      </a:r>
                      <a:r>
                        <a:rPr lang="kk-KZ" sz="1800" dirty="0" smtClean="0"/>
                        <a:t>жарты жылдық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/>
                        <a:t>Кеткен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/>
                        <a:t>Келген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II </a:t>
                      </a:r>
                      <a:r>
                        <a:rPr lang="kk-KZ" sz="1800" dirty="0" smtClean="0"/>
                        <a:t>жарты жылдық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4078740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1-</a:t>
                      </a:r>
                      <a:r>
                        <a:rPr lang="ru-RU" sz="1900" dirty="0" err="1" smtClean="0"/>
                        <a:t>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324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321</a:t>
                      </a:r>
                      <a:endParaRPr lang="ru-RU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4211194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343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 dirty="0">
                          <a:effectLst/>
                        </a:rPr>
                        <a:t>348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6879017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3-сынып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323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 dirty="0">
                          <a:effectLst/>
                        </a:rPr>
                        <a:t>330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181351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4-сынып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394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12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 dirty="0">
                          <a:effectLst/>
                        </a:rPr>
                        <a:t>395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4486706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1-4 </a:t>
                      </a:r>
                      <a:r>
                        <a:rPr lang="ru-RU" sz="1900" dirty="0" err="1" smtClean="0"/>
                        <a:t>сыныптар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1384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52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1394</a:t>
                      </a:r>
                      <a:endParaRPr lang="ru-RU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1125213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5-сынып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349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>
                          <a:effectLst/>
                        </a:rPr>
                        <a:t>355</a:t>
                      </a:r>
                      <a:endParaRPr lang="ru-RU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1612918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6-сынып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361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>
                          <a:effectLst/>
                        </a:rPr>
                        <a:t>360</a:t>
                      </a:r>
                      <a:endParaRPr lang="ru-RU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1817771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7-сынып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303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>
                          <a:effectLst/>
                        </a:rPr>
                        <a:t>299</a:t>
                      </a:r>
                      <a:endParaRPr lang="ru-RU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8151218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8-сынып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316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>
                          <a:effectLst/>
                        </a:rPr>
                        <a:t>327</a:t>
                      </a:r>
                      <a:endParaRPr lang="ru-RU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9236222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9-сынып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317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 dirty="0">
                          <a:effectLst/>
                        </a:rPr>
                        <a:t>316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6839629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5-9 </a:t>
                      </a:r>
                      <a:r>
                        <a:rPr lang="ru-RU" sz="1900" dirty="0" err="1" smtClean="0"/>
                        <a:t>сыныптар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1646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29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1657</a:t>
                      </a:r>
                      <a:endParaRPr lang="ru-RU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0906081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10-сынып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271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269</a:t>
                      </a:r>
                      <a:endParaRPr lang="ru-RU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4918674"/>
                  </a:ext>
                </a:extLst>
              </a:tr>
              <a:tr h="3556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11-сынып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216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214</a:t>
                      </a:r>
                      <a:endParaRPr lang="ru-RU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4459643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10-11 </a:t>
                      </a:r>
                      <a:r>
                        <a:rPr lang="ru-RU" sz="1900" dirty="0" err="1" smtClean="0"/>
                        <a:t>сыныптар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487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483</a:t>
                      </a:r>
                      <a:endParaRPr lang="ru-RU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2190649"/>
                  </a:ext>
                </a:extLst>
              </a:tr>
              <a:tr h="546875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Б</a:t>
                      </a:r>
                      <a:r>
                        <a:rPr lang="kk-KZ" sz="1900" b="1" dirty="0" smtClean="0"/>
                        <a:t>арлығы</a:t>
                      </a:r>
                      <a:r>
                        <a:rPr lang="en-US" sz="1900" b="1" dirty="0" smtClean="0"/>
                        <a:t>: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3517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78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90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3534</a:t>
                      </a:r>
                      <a:endParaRPr lang="ru-RU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5138523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83857" y="18881"/>
            <a:ext cx="5024284" cy="412955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Әр сынып бойынша қозғалыс есебі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0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68875910"/>
              </p:ext>
            </p:extLst>
          </p:nvPr>
        </p:nvGraphicFramePr>
        <p:xfrm>
          <a:off x="1231489" y="1378663"/>
          <a:ext cx="9729022" cy="340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73435"/>
              </p:ext>
            </p:extLst>
          </p:nvPr>
        </p:nvGraphicFramePr>
        <p:xfrm>
          <a:off x="849085" y="4857760"/>
          <a:ext cx="9604603" cy="1541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1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3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9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2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3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24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00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7780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Екпінді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балл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тоқсан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956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тоқсан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49910" y="197719"/>
            <a:ext cx="7492180" cy="983225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С.Нұрмағамбетов атындағы №</a:t>
            </a:r>
            <a:r>
              <a:rPr lang="en-US" b="1" dirty="0" smtClean="0"/>
              <a:t>72 </a:t>
            </a:r>
            <a:r>
              <a:rPr lang="kk-KZ" b="1" dirty="0" smtClean="0"/>
              <a:t>жалпы орта білім беретін мектеп</a:t>
            </a:r>
          </a:p>
          <a:p>
            <a:pPr algn="ctr"/>
            <a:r>
              <a:rPr lang="en-US" b="1" dirty="0" smtClean="0"/>
              <a:t>2021-2022 </a:t>
            </a:r>
            <a:r>
              <a:rPr lang="kk-KZ" b="1" dirty="0" smtClean="0"/>
              <a:t>оқу жылы </a:t>
            </a:r>
            <a:r>
              <a:rPr lang="en-US" b="1" dirty="0" smtClean="0"/>
              <a:t>III-IV </a:t>
            </a:r>
            <a:r>
              <a:rPr lang="kk-KZ" b="1" dirty="0" smtClean="0"/>
              <a:t>тоқсан бойынша</a:t>
            </a:r>
          </a:p>
          <a:p>
            <a:pPr algn="ctr"/>
            <a:r>
              <a:rPr lang="en-US" b="1" dirty="0" smtClean="0"/>
              <a:t>2-4 </a:t>
            </a:r>
            <a:r>
              <a:rPr lang="kk-KZ" b="1" dirty="0" smtClean="0"/>
              <a:t>сыныптардың салыстырмалы үлгерім есебі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03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59291"/>
              </p:ext>
            </p:extLst>
          </p:nvPr>
        </p:nvGraphicFramePr>
        <p:xfrm>
          <a:off x="1436913" y="4857760"/>
          <a:ext cx="9498469" cy="1541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7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8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3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77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83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830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7780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Екпінді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балл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27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тоқсан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E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E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E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E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E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E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E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956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тоқсан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49910" y="197719"/>
            <a:ext cx="7492180" cy="983225"/>
          </a:xfrm>
          <a:prstGeom prst="round2DiagRect">
            <a:avLst/>
          </a:prstGeom>
          <a:solidFill>
            <a:srgbClr val="A927AF"/>
          </a:solidFill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С.Нұрмағамбетов атындағы №</a:t>
            </a:r>
            <a:r>
              <a:rPr lang="en-US" b="1" dirty="0" smtClean="0"/>
              <a:t>72 </a:t>
            </a:r>
            <a:r>
              <a:rPr lang="kk-KZ" b="1" dirty="0" smtClean="0"/>
              <a:t>жалпы орта білім беретін мектеп</a:t>
            </a:r>
          </a:p>
          <a:p>
            <a:pPr algn="ctr"/>
            <a:r>
              <a:rPr lang="en-US" b="1" dirty="0" smtClean="0"/>
              <a:t>2021-2022 </a:t>
            </a:r>
            <a:r>
              <a:rPr lang="kk-KZ" b="1" dirty="0" smtClean="0"/>
              <a:t>оқу жылы </a:t>
            </a:r>
            <a:r>
              <a:rPr lang="en-US" b="1" dirty="0" smtClean="0"/>
              <a:t>III-IV </a:t>
            </a:r>
            <a:r>
              <a:rPr lang="kk-KZ" b="1" dirty="0" smtClean="0"/>
              <a:t>тоқсан бойынша</a:t>
            </a:r>
          </a:p>
          <a:p>
            <a:pPr algn="ctr"/>
            <a:r>
              <a:rPr lang="en-US" b="1" dirty="0" smtClean="0"/>
              <a:t>5-9 </a:t>
            </a:r>
            <a:r>
              <a:rPr lang="kk-KZ" b="1" dirty="0" smtClean="0"/>
              <a:t>сыныптардың салыстырмалы үлгерім есебі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4567595"/>
              </p:ext>
            </p:extLst>
          </p:nvPr>
        </p:nvGraphicFramePr>
        <p:xfrm>
          <a:off x="1150375" y="1180944"/>
          <a:ext cx="918633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2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56252"/>
              </p:ext>
            </p:extLst>
          </p:nvPr>
        </p:nvGraphicFramePr>
        <p:xfrm>
          <a:off x="857250" y="4825094"/>
          <a:ext cx="10050236" cy="19906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4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55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9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26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890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911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Екпінді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балл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5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759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тоқсан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C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C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C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C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C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C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C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0759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тоқсан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49910" y="197719"/>
            <a:ext cx="7492180" cy="983225"/>
          </a:xfrm>
          <a:prstGeom prst="round2DiagRect">
            <a:avLst/>
          </a:prstGeom>
          <a:solidFill>
            <a:srgbClr val="1CB5CE"/>
          </a:solidFill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С.Нұрмағамбетов атындағы №</a:t>
            </a:r>
            <a:r>
              <a:rPr lang="en-US" b="1" dirty="0" smtClean="0"/>
              <a:t>72 </a:t>
            </a:r>
            <a:r>
              <a:rPr lang="kk-KZ" b="1" dirty="0" smtClean="0"/>
              <a:t>жалпы орта білім беретін мектеп</a:t>
            </a:r>
          </a:p>
          <a:p>
            <a:pPr algn="ctr"/>
            <a:r>
              <a:rPr lang="en-US" b="1" dirty="0" smtClean="0"/>
              <a:t>2021-2022 </a:t>
            </a:r>
            <a:r>
              <a:rPr lang="kk-KZ" b="1" dirty="0" smtClean="0"/>
              <a:t>оқу жылы </a:t>
            </a:r>
            <a:r>
              <a:rPr lang="en-US" b="1" dirty="0" smtClean="0"/>
              <a:t>III-IV </a:t>
            </a:r>
            <a:r>
              <a:rPr lang="kk-KZ" b="1" dirty="0" smtClean="0"/>
              <a:t>тоқсан бойынша</a:t>
            </a:r>
          </a:p>
          <a:p>
            <a:pPr algn="ctr"/>
            <a:r>
              <a:rPr lang="en-US" b="1" dirty="0" smtClean="0"/>
              <a:t>10-11 </a:t>
            </a:r>
            <a:r>
              <a:rPr lang="kk-KZ" b="1" dirty="0" smtClean="0"/>
              <a:t>сыныптардың салыстырмалы үлгерім есебі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47528920"/>
              </p:ext>
            </p:extLst>
          </p:nvPr>
        </p:nvGraphicFramePr>
        <p:xfrm>
          <a:off x="1160206" y="1090526"/>
          <a:ext cx="926991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6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98104"/>
              </p:ext>
            </p:extLst>
          </p:nvPr>
        </p:nvGraphicFramePr>
        <p:xfrm>
          <a:off x="776749" y="4857760"/>
          <a:ext cx="9676940" cy="1541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0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3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06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19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128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7780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kk-KZ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Екпінді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балл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F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kk-KZ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тоқсан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3208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1498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956"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kk-KZ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тоқсан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3185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3538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49910" y="197719"/>
            <a:ext cx="7492180" cy="983225"/>
          </a:xfrm>
          <a:prstGeom prst="round2DiagRect">
            <a:avLst/>
          </a:prstGeom>
          <a:solidFill>
            <a:srgbClr val="21DF53"/>
          </a:solidFill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С.Нұрмағамбетов атындағы №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72 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жалпы орта білім беретін мектеп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2021-2022 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оқу жылы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III-IV 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тоқсан бойынша</a:t>
            </a:r>
          </a:p>
          <a:p>
            <a:pPr algn="ctr"/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Барлық сыныптардың салыстырмалы үлгерім есебі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27427136"/>
              </p:ext>
            </p:extLst>
          </p:nvPr>
        </p:nvGraphicFramePr>
        <p:xfrm>
          <a:off x="1219200" y="1180944"/>
          <a:ext cx="9612031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4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899</Words>
  <Application>Microsoft Office PowerPoint</Application>
  <PresentationFormat>Произвольный</PresentationFormat>
  <Paragraphs>693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Сағадат Нұрмағамбетов атындағы  №72 ЖОББМ оқушыларының  2022-2023 оқу жылының жылдық  үлгерімі және қозғалысы  бойынша есебі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Жекенова Гаухар</cp:lastModifiedBy>
  <cp:revision>38</cp:revision>
  <dcterms:created xsi:type="dcterms:W3CDTF">2023-06-01T15:04:04Z</dcterms:created>
  <dcterms:modified xsi:type="dcterms:W3CDTF">2023-06-05T06:28:05Z</dcterms:modified>
</cp:coreProperties>
</file>