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err="1" smtClean="0">
                <a:latin typeface="Times New Roman" pitchFamily="18" charset="0"/>
                <a:cs typeface="Times New Roman" pitchFamily="18" charset="0"/>
              </a:rPr>
              <a:t>С.Нұрмағамбетов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err="1">
                <a:latin typeface="Times New Roman" pitchFamily="18" charset="0"/>
                <a:cs typeface="Times New Roman" pitchFamily="18" charset="0"/>
              </a:rPr>
              <a:t>атындағы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 №72 </a:t>
            </a:r>
            <a:r>
              <a:rPr lang="ru-RU" sz="2700" b="1" dirty="0" err="1">
                <a:latin typeface="Times New Roman" pitchFamily="18" charset="0"/>
                <a:cs typeface="Times New Roman" pitchFamily="18" charset="0"/>
              </a:rPr>
              <a:t>жалпы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 орта </a:t>
            </a:r>
            <a:r>
              <a:rPr lang="ru-RU" sz="2700" b="1" dirty="0" err="1"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err="1">
                <a:latin typeface="Times New Roman" pitchFamily="18" charset="0"/>
                <a:cs typeface="Times New Roman" pitchFamily="18" charset="0"/>
              </a:rPr>
              <a:t>беретін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err="1" smtClean="0">
                <a:latin typeface="Times New Roman" pitchFamily="18" charset="0"/>
                <a:cs typeface="Times New Roman" pitchFamily="18" charset="0"/>
              </a:rPr>
              <a:t>мектеп</a:t>
            </a:r>
            <a:r>
              <a:rPr lang="en-US" sz="2700" dirty="0" smtClean="0">
                <a:latin typeface="Microsoft Tai Le" pitchFamily="34" charset="0"/>
                <a:cs typeface="Microsoft Tai Le" pitchFamily="34" charset="0"/>
              </a:rPr>
              <a:t/>
            </a:r>
            <a:br>
              <a:rPr lang="en-US" sz="2700" dirty="0" smtClean="0">
                <a:latin typeface="Microsoft Tai Le" pitchFamily="34" charset="0"/>
                <a:cs typeface="Microsoft Tai Le" pitchFamily="34" charset="0"/>
              </a:rPr>
            </a:br>
            <a:r>
              <a:rPr lang="ru-RU" sz="2700" dirty="0" smtClean="0">
                <a:cs typeface="Microsoft Tai Le" pitchFamily="34" charset="0"/>
              </a:rPr>
              <a:t> </a:t>
            </a:r>
            <a:r>
              <a:rPr lang="en-US" sz="2700" dirty="0" smtClean="0">
                <a:cs typeface="Microsoft Tai Le" pitchFamily="34" charset="0"/>
              </a:rPr>
              <a:t/>
            </a:r>
            <a:br>
              <a:rPr lang="en-US" sz="2700" dirty="0" smtClean="0">
                <a:cs typeface="Microsoft Tai Le" pitchFamily="34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2022-2023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оқу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жылындағы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Арнау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би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тобының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жылдық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есебі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Үйірме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жетекшісі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kk-KZ" sz="2200" dirty="0">
                <a:latin typeface="Times New Roman" pitchFamily="18" charset="0"/>
                <a:cs typeface="Times New Roman" pitchFamily="18" charset="0"/>
              </a:rPr>
              <a:t>ұ</a:t>
            </a:r>
            <a:r>
              <a:rPr lang="kk-KZ" sz="2200" dirty="0" smtClean="0">
                <a:latin typeface="Times New Roman" pitchFamily="18" charset="0"/>
                <a:cs typeface="Times New Roman" pitchFamily="18" charset="0"/>
              </a:rPr>
              <a:t>лтанхан Ажар Нұрлыханқызы</a:t>
            </a:r>
            <a:br>
              <a:rPr lang="kk-KZ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2022-2023оқу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780928"/>
            <a:ext cx="241946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833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k-KZ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1800" dirty="0">
                <a:latin typeface="Times New Roman" pitchFamily="18" charset="0"/>
                <a:cs typeface="Times New Roman" pitchFamily="18" charset="0"/>
              </a:rPr>
            </a:br>
            <a:r>
              <a:rPr lang="kk-KZ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1800" dirty="0">
                <a:latin typeface="Times New Roman" pitchFamily="18" charset="0"/>
                <a:cs typeface="Times New Roman" pitchFamily="18" charset="0"/>
              </a:rPr>
            </a:br>
            <a:r>
              <a:rPr lang="kk-KZ" sz="1800" dirty="0" smtClean="0">
                <a:latin typeface="Times New Roman" pitchFamily="18" charset="0"/>
                <a:cs typeface="Times New Roman" pitchFamily="18" charset="0"/>
              </a:rPr>
              <a:t>2014-2018 жылдары аралығында М.Әуезов атындағы Оңтүстік Қазақстан Университетінің</a:t>
            </a:r>
            <a:br>
              <a:rPr lang="kk-KZ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1800" dirty="0" smtClean="0">
                <a:latin typeface="Times New Roman" pitchFamily="18" charset="0"/>
                <a:cs typeface="Times New Roman" pitchFamily="18" charset="0"/>
              </a:rPr>
              <a:t>өнер саласында оқып, хореография мамандығын бітірдім.</a:t>
            </a:r>
            <a:br>
              <a:rPr lang="kk-KZ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1800" dirty="0" smtClean="0">
                <a:latin typeface="Times New Roman" pitchFamily="18" charset="0"/>
                <a:cs typeface="Times New Roman" pitchFamily="18" charset="0"/>
              </a:rPr>
              <a:t>2018-2019оқу жылынан бастап №72 жалпы орта білім беретін мектебіне би үйірме жетекшісі болып жұмысқа қабылдандым.</a:t>
            </a:r>
            <a:br>
              <a:rPr lang="kk-KZ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76872"/>
            <a:ext cx="6840760" cy="3944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995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620688"/>
            <a:ext cx="7931224" cy="5505475"/>
          </a:xfrm>
        </p:spPr>
        <p:txBody>
          <a:bodyPr/>
          <a:lstStyle/>
          <a:p>
            <a:pPr marL="0" indent="0" algn="ctr">
              <a:buNone/>
            </a:pPr>
            <a:r>
              <a:rPr lang="kk-KZ" sz="18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Қазіргі уақытта «Арнау» би тобын </a:t>
            </a:r>
            <a:r>
              <a:rPr lang="kk-KZ" sz="1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құрып </a:t>
            </a:r>
            <a:r>
              <a:rPr lang="kk-KZ" sz="18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көптеген білім алушы </a:t>
            </a:r>
            <a:r>
              <a:rPr lang="kk-KZ" sz="1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қыздарды </a:t>
            </a:r>
            <a:r>
              <a:rPr lang="kk-KZ" sz="18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би үйірмесіне қабылдап, биік жетістіктерге қол жеткізіп келе жатырмыз. Көптеген іс-шаралармен жарыстарға белсене қатысып жұлделі орындарға ие болдық. </a:t>
            </a:r>
            <a:r>
              <a:rPr lang="kk-KZ" sz="18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Киелі Түркістан жеріне барып оқушылар сарайында өткен «Дарабоз» Республикалық байқауға қатысып өзбек биі «Камчи бос» және  «Индия» биін билеп қыздар  І-дәрежелі орындарға ие болдық. 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02886"/>
            <a:ext cx="7776864" cy="389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0178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064896" cy="554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6110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1600201"/>
            <a:ext cx="6851104" cy="10060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79"/>
            <a:ext cx="7848872" cy="5886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948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76673"/>
            <a:ext cx="8075240" cy="10081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k-KZ" sz="1800" dirty="0" smtClean="0">
                <a:latin typeface="Times New Roman" pitchFamily="18" charset="0"/>
                <a:cs typeface="Times New Roman" pitchFamily="18" charset="0"/>
              </a:rPr>
              <a:t>Шымкент қаласы Жұмат Шанин атындағы академиялық қазақ драма театрына барып «Сәлем-әлем» атты Республикалық өнер байқауына қатысып жүлделі</a:t>
            </a:r>
          </a:p>
          <a:p>
            <a:pPr marL="0" indent="0" algn="ctr">
              <a:buNone/>
            </a:pPr>
            <a:r>
              <a:rPr lang="kk-KZ" sz="1800" dirty="0" smtClean="0">
                <a:latin typeface="Times New Roman" pitchFamily="18" charset="0"/>
                <a:cs typeface="Times New Roman" pitchFamily="18" charset="0"/>
              </a:rPr>
              <a:t> І және ІІ- орындарға ие болды.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57376"/>
            <a:ext cx="6696744" cy="502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6327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274638"/>
            <a:ext cx="5410944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1"/>
            <a:ext cx="7700673" cy="512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5373216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</a:t>
            </a:r>
          </a:p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Алдағы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уақытта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үлкен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жарыстарға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қатысып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әлемдік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деңгейде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өнер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көрсетіп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мектебіміздің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намысын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көтеремін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712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764704"/>
            <a:ext cx="8075240" cy="634082"/>
          </a:xfrm>
        </p:spPr>
        <p:txBody>
          <a:bodyPr>
            <a:noAutofit/>
          </a:bodyPr>
          <a:lstStyle/>
          <a:p>
            <a:r>
              <a:rPr lang="kk-KZ" sz="1800" dirty="0" smtClean="0">
                <a:latin typeface="Times New Roman" pitchFamily="18" charset="0"/>
                <a:cs typeface="Times New Roman" pitchFamily="18" charset="0"/>
              </a:rPr>
              <a:t>Күнделікті сабақ жоспарында  дене бітімдерін шынықтырып, түрлі қимылдарды үйреніп жаттығуда.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76" y="2060848"/>
            <a:ext cx="4157031" cy="439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2060848"/>
            <a:ext cx="4320480" cy="439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494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4320480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92696"/>
            <a:ext cx="4248472" cy="524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64957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119</Words>
  <Application>Microsoft Office PowerPoint</Application>
  <PresentationFormat>Экран (4:3)</PresentationFormat>
  <Paragraphs>17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   С.Нұрмағамбетов атындағы №72 жалпы орта білім беретін мектеп   2022-2023 оқу жылындағы «Арнау» би тобының жылдық есебі            Үйірме жетекшісі:Cұлтанхан Ажар Нұрлыханқызы  2022-2023оқу жылы </vt:lpstr>
      <vt:lpstr>    2014-2018 жылдары аралығында М.Әуезов атындағы Оңтүстік Қазақстан Университетінің өнер саласында оқып, хореография мамандығын бітірдім. 2018-2019оқу жылынан бастап №72 жалпы орта білім беретін мектебіне би үйірме жетекшісі болып жұмысқа қабылдандым.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Күнделікті сабақ жоспарында  дене бітімдерін шынықтырып, түрлі қимылдарды үйреніп жаттығуда.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С.Нұрмағамбетов атындағы №72 жалпы орта білім беретін мектептің  2022-2023 оқу жылындағы «Арнау» би тобының І-жарты жылдық есебі  2022-2023оқу жылында би үйірмесіне 38 оқушы қаты сады  Мектептегі көптеген іс-шараларға белсене қатысып өнерлерін шыңдай түседі. 30-қыркүйек «Мұғалімдер күні» мерекесіне «Арнау» би тобының 2-3-сынып оқушыларының эстрадалық  би түрі «Хулиганка» биін жоғары деңгейде бағалады.  </dc:title>
  <dc:creator>Admin</dc:creator>
  <cp:lastModifiedBy>Admin</cp:lastModifiedBy>
  <cp:revision>12</cp:revision>
  <dcterms:created xsi:type="dcterms:W3CDTF">2023-05-22T08:39:23Z</dcterms:created>
  <dcterms:modified xsi:type="dcterms:W3CDTF">2023-05-22T10:53:39Z</dcterms:modified>
</cp:coreProperties>
</file>