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58" r:id="rId4"/>
    <p:sldId id="259" r:id="rId5"/>
    <p:sldId id="366" r:id="rId6"/>
    <p:sldId id="354" r:id="rId7"/>
    <p:sldId id="319" r:id="rId8"/>
    <p:sldId id="262" r:id="rId9"/>
    <p:sldId id="306" r:id="rId10"/>
    <p:sldId id="263" r:id="rId11"/>
    <p:sldId id="355" r:id="rId12"/>
    <p:sldId id="351" r:id="rId13"/>
    <p:sldId id="265" r:id="rId14"/>
    <p:sldId id="266" r:id="rId15"/>
    <p:sldId id="267" r:id="rId16"/>
    <p:sldId id="268" r:id="rId17"/>
    <p:sldId id="269" r:id="rId18"/>
    <p:sldId id="358" r:id="rId19"/>
    <p:sldId id="302" r:id="rId20"/>
    <p:sldId id="359" r:id="rId21"/>
    <p:sldId id="309" r:id="rId22"/>
    <p:sldId id="271" r:id="rId23"/>
    <p:sldId id="281" r:id="rId24"/>
    <p:sldId id="280" r:id="rId25"/>
    <p:sldId id="272" r:id="rId26"/>
    <p:sldId id="364" r:id="rId27"/>
    <p:sldId id="274" r:id="rId28"/>
    <p:sldId id="270" r:id="rId29"/>
    <p:sldId id="305" r:id="rId30"/>
    <p:sldId id="286" r:id="rId31"/>
    <p:sldId id="287" r:id="rId32"/>
    <p:sldId id="288" r:id="rId33"/>
    <p:sldId id="289" r:id="rId34"/>
    <p:sldId id="285" r:id="rId35"/>
    <p:sldId id="290" r:id="rId36"/>
    <p:sldId id="291" r:id="rId37"/>
    <p:sldId id="283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63" r:id="rId49"/>
    <p:sldId id="303" r:id="rId50"/>
    <p:sldId id="304" r:id="rId51"/>
    <p:sldId id="369" r:id="rId52"/>
    <p:sldId id="370" r:id="rId53"/>
    <p:sldId id="260" r:id="rId54"/>
    <p:sldId id="368" r:id="rId5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1351"/>
    <a:srgbClr val="3C3E4A"/>
    <a:srgbClr val="9DCD20"/>
    <a:srgbClr val="2F7D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83" d="100"/>
          <a:sy n="83" d="100"/>
        </p:scale>
        <p:origin x="614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FE83E-8601-4CE2-A016-5A2071FAC32D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6A148-E9E6-4C32-BB01-143909846F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290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F62FB-BBE8-4AE1-B2F0-2B063244083F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4804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>
            <a:extLst>
              <a:ext uri="{FF2B5EF4-FFF2-40B4-BE49-F238E27FC236}">
                <a16:creationId xmlns:a16="http://schemas.microsoft.com/office/drawing/2014/main" id="{5742EE5F-60CF-4996-9DC4-C27ECCFF0627}"/>
              </a:ext>
            </a:extLst>
          </p:cNvPr>
          <p:cNvSpPr/>
          <p:nvPr userDrawn="1"/>
        </p:nvSpPr>
        <p:spPr>
          <a:xfrm flipH="1">
            <a:off x="3831771" y="0"/>
            <a:ext cx="8360408" cy="6868886"/>
          </a:xfrm>
          <a:custGeom>
            <a:avLst/>
            <a:gdLst>
              <a:gd name="connsiteX0" fmla="*/ 0 w 2718024"/>
              <a:gd name="connsiteY0" fmla="*/ 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4" fmla="*/ 0 w 2718024"/>
              <a:gd name="connsiteY4" fmla="*/ 0 h 6858000"/>
              <a:gd name="connsiteX0" fmla="*/ 0 w 2718024"/>
              <a:gd name="connsiteY0" fmla="*/ 685800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0" fmla="*/ 0 w 9162367"/>
              <a:gd name="connsiteY0" fmla="*/ 6868886 h 6868886"/>
              <a:gd name="connsiteX1" fmla="*/ 9162367 w 9162367"/>
              <a:gd name="connsiteY1" fmla="*/ 0 h 6868886"/>
              <a:gd name="connsiteX2" fmla="*/ 9162367 w 9162367"/>
              <a:gd name="connsiteY2" fmla="*/ 6858000 h 6868886"/>
              <a:gd name="connsiteX3" fmla="*/ 0 w 9162367"/>
              <a:gd name="connsiteY3" fmla="*/ 6868886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2367" h="6868886">
                <a:moveTo>
                  <a:pt x="0" y="6868886"/>
                </a:moveTo>
                <a:lnTo>
                  <a:pt x="9162367" y="0"/>
                </a:lnTo>
                <a:lnTo>
                  <a:pt x="9162367" y="6858000"/>
                </a:lnTo>
                <a:lnTo>
                  <a:pt x="0" y="68688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D072C73F-4BE8-4869-9545-239417D1D13E}"/>
              </a:ext>
            </a:extLst>
          </p:cNvPr>
          <p:cNvSpPr/>
          <p:nvPr userDrawn="1"/>
        </p:nvSpPr>
        <p:spPr>
          <a:xfrm>
            <a:off x="0" y="0"/>
            <a:ext cx="3831771" cy="68688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1800"/>
          </a:p>
        </p:txBody>
      </p:sp>
      <p:sp>
        <p:nvSpPr>
          <p:cNvPr id="14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8225598" y="361783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4481182" y="361783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4481555" y="54868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8225598" y="548680"/>
            <a:ext cx="3240000" cy="237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360000" tIns="360000"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00744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631633"/>
            <a:ext cx="12192000" cy="28584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4" name="그림 개체 틀 2"/>
          <p:cNvSpPr>
            <a:spLocks noGrp="1"/>
          </p:cNvSpPr>
          <p:nvPr>
            <p:ph type="pic" sz="quarter" idx="16" hasCustomPrompt="1"/>
          </p:nvPr>
        </p:nvSpPr>
        <p:spPr>
          <a:xfrm>
            <a:off x="5486631" y="1787843"/>
            <a:ext cx="1883635" cy="11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17" hasCustomPrompt="1"/>
          </p:nvPr>
        </p:nvSpPr>
        <p:spPr>
          <a:xfrm>
            <a:off x="7542257" y="1787843"/>
            <a:ext cx="1883635" cy="11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18" hasCustomPrompt="1"/>
          </p:nvPr>
        </p:nvSpPr>
        <p:spPr>
          <a:xfrm>
            <a:off x="9597883" y="1787843"/>
            <a:ext cx="1883635" cy="11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9" hasCustomPrompt="1"/>
          </p:nvPr>
        </p:nvSpPr>
        <p:spPr>
          <a:xfrm>
            <a:off x="5486631" y="3144246"/>
            <a:ext cx="1883635" cy="11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0" name="그림 개체 틀 2"/>
          <p:cNvSpPr>
            <a:spLocks noGrp="1"/>
          </p:cNvSpPr>
          <p:nvPr>
            <p:ph type="pic" sz="quarter" idx="20" hasCustomPrompt="1"/>
          </p:nvPr>
        </p:nvSpPr>
        <p:spPr>
          <a:xfrm>
            <a:off x="7542257" y="3144246"/>
            <a:ext cx="1883635" cy="11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21" hasCustomPrompt="1"/>
          </p:nvPr>
        </p:nvSpPr>
        <p:spPr>
          <a:xfrm>
            <a:off x="9597883" y="3144246"/>
            <a:ext cx="1883635" cy="11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4542335"/>
            <a:ext cx="12192000" cy="165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078458F6-F039-4D39-8487-A2DC48D554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4149" y="287254"/>
            <a:ext cx="112825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85CAF8B4-E56D-4F78-BA83-3A24D3484336}"/>
              </a:ext>
            </a:extLst>
          </p:cNvPr>
          <p:cNvSpPr/>
          <p:nvPr userDrawn="1"/>
        </p:nvSpPr>
        <p:spPr>
          <a:xfrm>
            <a:off x="0" y="287254"/>
            <a:ext cx="295275" cy="7242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5EC9BECC-31C5-4409-9BA5-4AC405429B7F}"/>
              </a:ext>
            </a:extLst>
          </p:cNvPr>
          <p:cNvSpPr/>
          <p:nvPr userDrawn="1"/>
        </p:nvSpPr>
        <p:spPr>
          <a:xfrm>
            <a:off x="-9843" y="287254"/>
            <a:ext cx="171128" cy="7242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7">
            <a:extLst>
              <a:ext uri="{FF2B5EF4-FFF2-40B4-BE49-F238E27FC236}">
                <a16:creationId xmlns:a16="http://schemas.microsoft.com/office/drawing/2014/main" id="{0F94E21C-CD26-415B-B5B7-5DD6C64C4E3E}"/>
              </a:ext>
            </a:extLst>
          </p:cNvPr>
          <p:cNvSpPr/>
          <p:nvPr userDrawn="1"/>
        </p:nvSpPr>
        <p:spPr>
          <a:xfrm>
            <a:off x="11368585" y="6441740"/>
            <a:ext cx="823415" cy="2115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2C3373D9-BF37-4F15-AECA-0F1E05B86A09}"/>
              </a:ext>
            </a:extLst>
          </p:cNvPr>
          <p:cNvSpPr/>
          <p:nvPr userDrawn="1"/>
        </p:nvSpPr>
        <p:spPr>
          <a:xfrm>
            <a:off x="-19687" y="6441740"/>
            <a:ext cx="10951543" cy="2115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21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672181" y="0"/>
            <a:ext cx="3060000" cy="334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8933804" y="5310000"/>
            <a:ext cx="3060000" cy="154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5672181" y="3510000"/>
            <a:ext cx="3060000" cy="334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8931258" y="1763065"/>
            <a:ext cx="3060000" cy="334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0" y="0"/>
            <a:ext cx="5470558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1321442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739178" y="1654724"/>
            <a:ext cx="2556000" cy="4284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18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3458863" y="1654724"/>
            <a:ext cx="2556000" cy="2052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18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7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6178548" y="3886724"/>
            <a:ext cx="2556000" cy="2052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18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8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8898232" y="1654724"/>
            <a:ext cx="2556000" cy="4284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18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6178548" y="1654724"/>
            <a:ext cx="2556000" cy="205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19" name="Rectangle 18"/>
          <p:cNvSpPr/>
          <p:nvPr userDrawn="1"/>
        </p:nvSpPr>
        <p:spPr>
          <a:xfrm>
            <a:off x="3458863" y="3886724"/>
            <a:ext cx="2556000" cy="205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C20B1EB1-F039-4D72-8E25-AFDE44B278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4149" y="287254"/>
            <a:ext cx="112825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96006E2E-5C63-4A69-96C3-B30744BA259B}"/>
              </a:ext>
            </a:extLst>
          </p:cNvPr>
          <p:cNvSpPr/>
          <p:nvPr userDrawn="1"/>
        </p:nvSpPr>
        <p:spPr>
          <a:xfrm>
            <a:off x="0" y="287254"/>
            <a:ext cx="295275" cy="7242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A5FC874B-D068-45D3-852D-BA9D4E0FB80E}"/>
              </a:ext>
            </a:extLst>
          </p:cNvPr>
          <p:cNvSpPr/>
          <p:nvPr userDrawn="1"/>
        </p:nvSpPr>
        <p:spPr>
          <a:xfrm>
            <a:off x="-9843" y="287254"/>
            <a:ext cx="171128" cy="7242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F4B4C2A8-45BC-4BD1-808C-156E586A4006}"/>
              </a:ext>
            </a:extLst>
          </p:cNvPr>
          <p:cNvSpPr/>
          <p:nvPr userDrawn="1"/>
        </p:nvSpPr>
        <p:spPr>
          <a:xfrm>
            <a:off x="11368585" y="6441740"/>
            <a:ext cx="823415" cy="2115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C9BD6F88-BFB7-4ADD-B031-C7700AF8C8CE}"/>
              </a:ext>
            </a:extLst>
          </p:cNvPr>
          <p:cNvSpPr/>
          <p:nvPr userDrawn="1"/>
        </p:nvSpPr>
        <p:spPr>
          <a:xfrm>
            <a:off x="-19687" y="6441740"/>
            <a:ext cx="10951543" cy="2115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141101" cy="417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6281560" y="0"/>
            <a:ext cx="2880000" cy="201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6281560" y="2160786"/>
            <a:ext cx="2880000" cy="201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25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9305596" y="-4215"/>
            <a:ext cx="2880000" cy="201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26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9305596" y="2156571"/>
            <a:ext cx="2880000" cy="2016000"/>
          </a:xfrm>
          <a:prstGeom prst="rect">
            <a:avLst/>
          </a:prstGeom>
          <a:solidFill>
            <a:srgbClr val="BEBFBF">
              <a:alpha val="30000"/>
            </a:srgbClr>
          </a:solidFill>
        </p:spPr>
        <p:txBody>
          <a:bodyPr tIns="288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 b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4302000"/>
            <a:ext cx="12192000" cy="255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944930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20">
            <a:extLst>
              <a:ext uri="{FF2B5EF4-FFF2-40B4-BE49-F238E27FC236}">
                <a16:creationId xmlns:a16="http://schemas.microsoft.com/office/drawing/2014/main" id="{6FE311F5-A9A3-4147-874B-14B212E901EC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2" name="Picture Placeholder 19">
            <a:extLst>
              <a:ext uri="{FF2B5EF4-FFF2-40B4-BE49-F238E27FC236}">
                <a16:creationId xmlns:a16="http://schemas.microsoft.com/office/drawing/2014/main" id="{90C4F28F-E0C5-4C6F-9778-5071266AA6D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866375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2E541B56-E562-45F7-AF65-DC212716E3B3}"/>
              </a:ext>
            </a:extLst>
          </p:cNvPr>
          <p:cNvSpPr/>
          <p:nvPr userDrawn="1"/>
        </p:nvSpPr>
        <p:spPr>
          <a:xfrm>
            <a:off x="0" y="863125"/>
            <a:ext cx="6546079" cy="513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1D487A8B-D75C-45FC-8BC1-0D4AF5ACE0C7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6096000" y="2959216"/>
            <a:ext cx="6096000" cy="27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249516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그림 개체 틀 13">
            <a:extLst>
              <a:ext uri="{FF2B5EF4-FFF2-40B4-BE49-F238E27FC236}">
                <a16:creationId xmlns:a16="http://schemas.microsoft.com/office/drawing/2014/main" id="{ADF8D7BC-BCD4-4AD1-8181-F7573A0CD2F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4068"/>
            <a:ext cx="3421966" cy="6843932"/>
          </a:xfrm>
          <a:custGeom>
            <a:avLst/>
            <a:gdLst>
              <a:gd name="connsiteX0" fmla="*/ 0 w 3421966"/>
              <a:gd name="connsiteY0" fmla="*/ 0 h 6843932"/>
              <a:gd name="connsiteX1" fmla="*/ 3421966 w 3421966"/>
              <a:gd name="connsiteY1" fmla="*/ 3421966 h 6843932"/>
              <a:gd name="connsiteX2" fmla="*/ 0 w 3421966"/>
              <a:gd name="connsiteY2" fmla="*/ 6843932 h 6843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1966" h="6843932">
                <a:moveTo>
                  <a:pt x="0" y="0"/>
                </a:moveTo>
                <a:lnTo>
                  <a:pt x="3421966" y="3421966"/>
                </a:lnTo>
                <a:lnTo>
                  <a:pt x="0" y="68439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그림 개체 틀 14">
            <a:extLst>
              <a:ext uri="{FF2B5EF4-FFF2-40B4-BE49-F238E27FC236}">
                <a16:creationId xmlns:a16="http://schemas.microsoft.com/office/drawing/2014/main" id="{758242FC-03FB-4F2D-A8E9-C9F3C3D7C8B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160562" y="462954"/>
            <a:ext cx="2825140" cy="2825140"/>
          </a:xfrm>
          <a:custGeom>
            <a:avLst/>
            <a:gdLst>
              <a:gd name="connsiteX0" fmla="*/ 1412570 w 2825140"/>
              <a:gd name="connsiteY0" fmla="*/ 0 h 2825140"/>
              <a:gd name="connsiteX1" fmla="*/ 2825140 w 2825140"/>
              <a:gd name="connsiteY1" fmla="*/ 1412570 h 2825140"/>
              <a:gd name="connsiteX2" fmla="*/ 1412570 w 2825140"/>
              <a:gd name="connsiteY2" fmla="*/ 2825140 h 2825140"/>
              <a:gd name="connsiteX3" fmla="*/ 0 w 2825140"/>
              <a:gd name="connsiteY3" fmla="*/ 1412570 h 282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5140" h="2825140">
                <a:moveTo>
                  <a:pt x="1412570" y="0"/>
                </a:moveTo>
                <a:lnTo>
                  <a:pt x="2825140" y="1412570"/>
                </a:lnTo>
                <a:lnTo>
                  <a:pt x="1412570" y="2825140"/>
                </a:lnTo>
                <a:lnTo>
                  <a:pt x="0" y="14125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그림 개체 틀 15">
            <a:extLst>
              <a:ext uri="{FF2B5EF4-FFF2-40B4-BE49-F238E27FC236}">
                <a16:creationId xmlns:a16="http://schemas.microsoft.com/office/drawing/2014/main" id="{EE5D2C41-9F19-421C-BA86-7331E9BC33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739362" y="2023463"/>
            <a:ext cx="2825140" cy="2825140"/>
          </a:xfrm>
          <a:custGeom>
            <a:avLst/>
            <a:gdLst>
              <a:gd name="connsiteX0" fmla="*/ 1412571 w 2825140"/>
              <a:gd name="connsiteY0" fmla="*/ 0 h 2825140"/>
              <a:gd name="connsiteX1" fmla="*/ 2825140 w 2825140"/>
              <a:gd name="connsiteY1" fmla="*/ 1412570 h 2825140"/>
              <a:gd name="connsiteX2" fmla="*/ 1412571 w 2825140"/>
              <a:gd name="connsiteY2" fmla="*/ 2825140 h 2825140"/>
              <a:gd name="connsiteX3" fmla="*/ 0 w 2825140"/>
              <a:gd name="connsiteY3" fmla="*/ 1412570 h 282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5140" h="2825140">
                <a:moveTo>
                  <a:pt x="1412571" y="0"/>
                </a:moveTo>
                <a:lnTo>
                  <a:pt x="2825140" y="1412570"/>
                </a:lnTo>
                <a:lnTo>
                  <a:pt x="1412571" y="2825140"/>
                </a:lnTo>
                <a:lnTo>
                  <a:pt x="0" y="14125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그림 개체 틀 16">
            <a:extLst>
              <a:ext uri="{FF2B5EF4-FFF2-40B4-BE49-F238E27FC236}">
                <a16:creationId xmlns:a16="http://schemas.microsoft.com/office/drawing/2014/main" id="{DEDFD0A1-FED2-4B2C-8236-1FD5424EE31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160562" y="3583973"/>
            <a:ext cx="2825140" cy="2825140"/>
          </a:xfrm>
          <a:custGeom>
            <a:avLst/>
            <a:gdLst>
              <a:gd name="connsiteX0" fmla="*/ 1412570 w 2825140"/>
              <a:gd name="connsiteY0" fmla="*/ 0 h 2825140"/>
              <a:gd name="connsiteX1" fmla="*/ 2825140 w 2825140"/>
              <a:gd name="connsiteY1" fmla="*/ 1412570 h 2825140"/>
              <a:gd name="connsiteX2" fmla="*/ 1412570 w 2825140"/>
              <a:gd name="connsiteY2" fmla="*/ 2825140 h 2825140"/>
              <a:gd name="connsiteX3" fmla="*/ 0 w 2825140"/>
              <a:gd name="connsiteY3" fmla="*/ 1412570 h 282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5140" h="2825140">
                <a:moveTo>
                  <a:pt x="1412570" y="0"/>
                </a:moveTo>
                <a:lnTo>
                  <a:pt x="2825140" y="1412570"/>
                </a:lnTo>
                <a:lnTo>
                  <a:pt x="1412570" y="2825140"/>
                </a:lnTo>
                <a:lnTo>
                  <a:pt x="0" y="14125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그림 개체 틀 17">
            <a:extLst>
              <a:ext uri="{FF2B5EF4-FFF2-40B4-BE49-F238E27FC236}">
                <a16:creationId xmlns:a16="http://schemas.microsoft.com/office/drawing/2014/main" id="{33B8968D-E41C-4B32-8F41-9401D0BA2E2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91917" y="3583973"/>
            <a:ext cx="2825140" cy="2825140"/>
          </a:xfrm>
          <a:custGeom>
            <a:avLst/>
            <a:gdLst>
              <a:gd name="connsiteX0" fmla="*/ 1412570 w 2825140"/>
              <a:gd name="connsiteY0" fmla="*/ 0 h 2825140"/>
              <a:gd name="connsiteX1" fmla="*/ 2825140 w 2825140"/>
              <a:gd name="connsiteY1" fmla="*/ 1412570 h 2825140"/>
              <a:gd name="connsiteX2" fmla="*/ 1412570 w 2825140"/>
              <a:gd name="connsiteY2" fmla="*/ 2825140 h 2825140"/>
              <a:gd name="connsiteX3" fmla="*/ 0 w 2825140"/>
              <a:gd name="connsiteY3" fmla="*/ 1412570 h 2825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5140" h="2825140">
                <a:moveTo>
                  <a:pt x="1412570" y="0"/>
                </a:moveTo>
                <a:lnTo>
                  <a:pt x="2825140" y="1412570"/>
                </a:lnTo>
                <a:lnTo>
                  <a:pt x="1412570" y="2825140"/>
                </a:lnTo>
                <a:lnTo>
                  <a:pt x="0" y="14125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9785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601245" y="430000"/>
            <a:ext cx="2110712" cy="184687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601245" y="2531480"/>
            <a:ext cx="2110712" cy="184687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601245" y="4632960"/>
            <a:ext cx="2110712" cy="184687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100791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663" y="1700809"/>
            <a:ext cx="3368013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143" y="1700809"/>
            <a:ext cx="3368013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331488" y="1832542"/>
            <a:ext cx="3092437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649232" y="1832542"/>
            <a:ext cx="3092437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23392" y="260648"/>
            <a:ext cx="11233248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23392" y="1028733"/>
            <a:ext cx="11233248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171059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fif"/><Relationship Id="rId3" Type="http://schemas.openxmlformats.org/officeDocument/2006/relationships/image" Target="../media/image29.jp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10" Type="http://schemas.openxmlformats.org/officeDocument/2006/relationships/image" Target="../media/image93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10" Type="http://schemas.openxmlformats.org/officeDocument/2006/relationships/image" Target="../media/image102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3.jpg"/><Relationship Id="rId5" Type="http://schemas.openxmlformats.org/officeDocument/2006/relationships/image" Target="../media/image112.jpg"/><Relationship Id="rId4" Type="http://schemas.openxmlformats.org/officeDocument/2006/relationships/image" Target="../media/image11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4.jpg"/><Relationship Id="rId5" Type="http://schemas.openxmlformats.org/officeDocument/2006/relationships/image" Target="../media/image123.jpg"/><Relationship Id="rId4" Type="http://schemas.openxmlformats.org/officeDocument/2006/relationships/image" Target="../media/image12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emf"/><Relationship Id="rId2" Type="http://schemas.openxmlformats.org/officeDocument/2006/relationships/package" Target="../embeddings/Microsoft_PowerPoint_Presentation1.pptx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jpeg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jpeg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jpeg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7" Type="http://schemas.openxmlformats.org/officeDocument/2006/relationships/image" Target="../media/image196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jpeg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0.jpeg"/><Relationship Id="rId4" Type="http://schemas.openxmlformats.org/officeDocument/2006/relationships/image" Target="../media/image19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jpeg"/><Relationship Id="rId5" Type="http://schemas.openxmlformats.org/officeDocument/2006/relationships/image" Target="../media/image208.jpeg"/><Relationship Id="rId4" Type="http://schemas.openxmlformats.org/officeDocument/2006/relationships/image" Target="../media/image20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13.jpg"/><Relationship Id="rId7" Type="http://schemas.openxmlformats.org/officeDocument/2006/relationships/image" Target="../media/image16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jpg"/><Relationship Id="rId5" Type="http://schemas.openxmlformats.org/officeDocument/2006/relationships/image" Target="../media/image12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23B6DC-6A11-8F45-057F-61430B278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B5C65238-C5B9-86AB-B018-7E6F4E5D90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7699059"/>
              </p:ext>
            </p:extLst>
          </p:nvPr>
        </p:nvGraphicFramePr>
        <p:xfrm>
          <a:off x="141548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4276466" imgH="3208275" progId="PowerPoint.Show.12">
                  <p:embed/>
                </p:oleObj>
              </mc:Choice>
              <mc:Fallback>
                <p:oleObj name="Presentation" r:id="rId2" imgW="4276466" imgH="3208275" progId="PowerPoint.Show.12">
                  <p:embed/>
                  <p:pic>
                    <p:nvPicPr>
                      <p:cNvPr id="2" name="Object 2">
                        <a:extLst>
                          <a:ext uri="{FF2B5EF4-FFF2-40B4-BE49-F238E27FC236}">
                            <a16:creationId xmlns:a16="http://schemas.microsoft.com/office/drawing/2014/main" id="{B5C65238-C5B9-86AB-B018-7E6F4E5D90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548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C19073C-4C60-3D1E-B3A9-37F9E48B5BE4}"/>
              </a:ext>
            </a:extLst>
          </p:cNvPr>
          <p:cNvSpPr txBox="1"/>
          <p:nvPr/>
        </p:nvSpPr>
        <p:spPr>
          <a:xfrm>
            <a:off x="3048000" y="324679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БАЛА ӨКІЛДІГІ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5FEB94B-4560-42F7-8710-F3E55408FC4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1344" y="3145833"/>
            <a:ext cx="2859739" cy="724247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«МЕКТЕП ПАРЛАМЕНТІ»   «АДАЛ ҰРПАҚ»  «БАЛА ӨКІЛДІГІ»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ПРЕЗИДЕНТТЕРІ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«ЖАС ҰЛАН»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ұйымының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ҰЛАНБАСЫН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ұлықтау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рәсімі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552709-8588-BD96-F486-F0E306600BF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4" t="-319" r="199" b="318"/>
          <a:stretch/>
        </p:blipFill>
        <p:spPr>
          <a:xfrm>
            <a:off x="8898232" y="3905503"/>
            <a:ext cx="3177310" cy="2033221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6EB88D8-BF27-0AEE-C515-A7E31DA864B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" b="564"/>
          <a:stretch>
            <a:fillRect/>
          </a:stretch>
        </p:blipFill>
        <p:spPr/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D71199-0B8F-64CA-B19E-39AA2DC519A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8" r="13188"/>
          <a:stretch>
            <a:fillRect/>
          </a:stretch>
        </p:blipFill>
        <p:spPr/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867295D-7EA3-62DA-CCBB-3A26EEF7366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9" t="1" r="-7580" b="-1198"/>
          <a:stretch/>
        </p:blipFill>
        <p:spPr>
          <a:xfrm>
            <a:off x="8898232" y="1654724"/>
            <a:ext cx="3386132" cy="2052000"/>
          </a:xfr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CCACA17-08B3-E680-C2A2-080B553FE48A}"/>
              </a:ext>
            </a:extLst>
          </p:cNvPr>
          <p:cNvSpPr/>
          <p:nvPr/>
        </p:nvSpPr>
        <p:spPr>
          <a:xfrm>
            <a:off x="6178548" y="1654724"/>
            <a:ext cx="2556000" cy="2052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42E7265D-86DB-20A2-1545-1E8B4CF10B38}"/>
              </a:ext>
            </a:extLst>
          </p:cNvPr>
          <p:cNvSpPr/>
          <p:nvPr/>
        </p:nvSpPr>
        <p:spPr>
          <a:xfrm>
            <a:off x="3458863" y="3905503"/>
            <a:ext cx="2554590" cy="2033221"/>
          </a:xfrm>
          <a:prstGeom prst="rect">
            <a:avLst/>
          </a:prstGeom>
          <a:solidFill>
            <a:srgbClr val="3C3E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182BEFD-9DD1-E88A-D582-A091347A40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6" y="131312"/>
            <a:ext cx="1425864" cy="130228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8C88499-912E-1A17-7E04-B3D833AE1E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424" y="108129"/>
            <a:ext cx="1348654" cy="134865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FE20630-7ABC-695F-3DA9-C908B543AC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250" y="206681"/>
            <a:ext cx="1456407" cy="1348653"/>
          </a:xfrm>
          <a:prstGeom prst="ellipse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826F631-1AE3-5991-48A6-CB0EB874007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84" y="176253"/>
            <a:ext cx="2678053" cy="122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79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86364C-794D-40BA-40AA-FE55BCB2128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" r="1663"/>
          <a:stretch>
            <a:fillRect/>
          </a:stretch>
        </p:blipFill>
        <p:spPr/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84A406-8EF2-AEFC-FD5C-294B1DE0A82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9" b="3379"/>
          <a:stretch>
            <a:fillRect/>
          </a:stretch>
        </p:blipFill>
        <p:spPr/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48EC1CE-2621-73A0-A4C0-A2F6C8BF92B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" b="476"/>
          <a:stretch>
            <a:fillRect/>
          </a:stretch>
        </p:blipFill>
        <p:spPr>
          <a:xfrm>
            <a:off x="6281560" y="2175360"/>
            <a:ext cx="2880000" cy="2016000"/>
          </a:xfr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DFC10AB-D73F-61A6-F698-D2576FA3F68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" t="-101" r="-124" b="51955"/>
          <a:stretch/>
        </p:blipFill>
        <p:spPr>
          <a:xfrm>
            <a:off x="9286188" y="2230679"/>
            <a:ext cx="2880000" cy="2016000"/>
          </a:xfr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672D7F7-5EA2-A2FC-D29B-2D577F770AE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" b="95"/>
          <a:stretch>
            <a:fillRect/>
          </a:stretch>
        </p:blipFill>
        <p:spPr>
          <a:xfrm>
            <a:off x="9286188" y="0"/>
            <a:ext cx="2880000" cy="2049363"/>
          </a:xfr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650AAA7-FB5F-961B-2E42-3F14B0722A43}"/>
              </a:ext>
            </a:extLst>
          </p:cNvPr>
          <p:cNvSpPr/>
          <p:nvPr/>
        </p:nvSpPr>
        <p:spPr>
          <a:xfrm>
            <a:off x="0" y="4317357"/>
            <a:ext cx="12185596" cy="25406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i="1" dirty="0">
                <a:solidFill>
                  <a:srgbClr val="1F1351"/>
                </a:solidFill>
                <a:latin typeface="Times New Roman" pitchFamily="18" charset="0"/>
                <a:cs typeface="Times New Roman" pitchFamily="18" charset="0"/>
              </a:rPr>
              <a:t>                       ҰСТАЗ  БАҚЫТЫ-ШӘКІРТ ҚҰРМЕТІ</a:t>
            </a:r>
          </a:p>
        </p:txBody>
      </p:sp>
    </p:spTree>
    <p:extLst>
      <p:ext uri="{BB962C8B-B14F-4D97-AF65-F5344CB8AC3E}">
        <p14:creationId xmlns:p14="http://schemas.microsoft.com/office/powerpoint/2010/main" val="2776802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22-2023 оқу жылында құндылықтарға негізделген оқу-тәрбие бағдарламасын іске асыру шеңберінде төмендегі жобалар ұсынылады">
            <a:hlinkClick r:id="" action="ppaction://media"/>
            <a:extLst>
              <a:ext uri="{FF2B5EF4-FFF2-40B4-BE49-F238E27FC236}">
                <a16:creationId xmlns:a16="http://schemas.microsoft.com/office/drawing/2014/main" id="{373F78F7-FA81-444A-44B5-E3BE7A31A4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22-2023 оқу жылында құндылықтарға негізделген оқу-тәрбие бағдарламасын іске асыру шеңберінде төмендегі жобалар ұсынылады (1)">
            <a:hlinkClick r:id="" action="ppaction://media"/>
            <a:extLst>
              <a:ext uri="{FF2B5EF4-FFF2-40B4-BE49-F238E27FC236}">
                <a16:creationId xmlns:a16="http://schemas.microsoft.com/office/drawing/2014/main" id="{EADECAA3-DB01-04D0-D117-A92985AEC5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2-2023 оқу жылында құндылықтарға негізделген оқу-тәрбие бағдарламасын іске асыру шеңберінде төмендегі жобалар ұсынылады (2)">
            <a:hlinkClick r:id="" action="ppaction://media"/>
            <a:extLst>
              <a:ext uri="{FF2B5EF4-FFF2-40B4-BE49-F238E27FC236}">
                <a16:creationId xmlns:a16="http://schemas.microsoft.com/office/drawing/2014/main" id="{EBB50750-98A6-CF7C-EEAC-18DA837D13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9014838-02C1-103A-C22C-4D4B65E02F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430638"/>
            <a:ext cx="1097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«АБАЙЛАҢЫЗ БАЛАЛАР»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атты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акция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аясында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5 -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сыныптар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арасында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өткізілген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«ЕҢ ҮЗДІК БІЛГІР» 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интелектуалды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ойыны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Рисунок 4" descr="WhatsApp Image 2022-10-13 at 08.40.12 (1).jpeg">
            <a:extLst>
              <a:ext uri="{FF2B5EF4-FFF2-40B4-BE49-F238E27FC236}">
                <a16:creationId xmlns:a16="http://schemas.microsoft.com/office/drawing/2014/main" id="{BB160DBA-D5E6-21E2-589A-4EDD24913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2963" y="3916929"/>
            <a:ext cx="2694769" cy="2322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WhatsApp Image 2022-10-13 at 08.40.13 (1).jpeg">
            <a:extLst>
              <a:ext uri="{FF2B5EF4-FFF2-40B4-BE49-F238E27FC236}">
                <a16:creationId xmlns:a16="http://schemas.microsoft.com/office/drawing/2014/main" id="{B9657F6F-8B9C-1404-62CD-DD2F917C0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6929" y="1846506"/>
            <a:ext cx="3512937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WhatsApp Image 2022-10-13 at 08.40.11 (1).jpeg">
            <a:extLst>
              <a:ext uri="{FF2B5EF4-FFF2-40B4-BE49-F238E27FC236}">
                <a16:creationId xmlns:a16="http://schemas.microsoft.com/office/drawing/2014/main" id="{68C72FC6-C8F8-8A79-E2B8-9C9C04841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084" y="1846506"/>
            <a:ext cx="2928958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WhatsApp Image 2022-10-13 at 08.40.14 (1).jpeg">
            <a:extLst>
              <a:ext uri="{FF2B5EF4-FFF2-40B4-BE49-F238E27FC236}">
                <a16:creationId xmlns:a16="http://schemas.microsoft.com/office/drawing/2014/main" id="{E5BCC628-7679-0482-7B1E-16CB74DDC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1510" y="4158924"/>
            <a:ext cx="3317569" cy="2322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WhatsApp Image 2022-10-13 at 08.40.13.jpeg">
            <a:extLst>
              <a:ext uri="{FF2B5EF4-FFF2-40B4-BE49-F238E27FC236}">
                <a16:creationId xmlns:a16="http://schemas.microsoft.com/office/drawing/2014/main" id="{0763106F-5746-0C79-BBD9-8AE8B49895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74"/>
          <a:stretch/>
        </p:blipFill>
        <p:spPr>
          <a:xfrm>
            <a:off x="4151784" y="1589150"/>
            <a:ext cx="3365682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WhatsApp Image 2022-10-13 at 08.40.35.jpeg">
            <a:extLst>
              <a:ext uri="{FF2B5EF4-FFF2-40B4-BE49-F238E27FC236}">
                <a16:creationId xmlns:a16="http://schemas.microsoft.com/office/drawing/2014/main" id="{E44E8BB8-C927-C685-E465-FCCECE3C29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9456" y="4212784"/>
            <a:ext cx="2857520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atsApp Image 2022-10-13 at 08.40.16.jpeg">
            <a:extLst>
              <a:ext uri="{FF2B5EF4-FFF2-40B4-BE49-F238E27FC236}">
                <a16:creationId xmlns:a16="http://schemas.microsoft.com/office/drawing/2014/main" id="{3CB450FD-7F65-E45C-4545-B49B4C245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011595"/>
            <a:ext cx="3289905" cy="2193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WhatsApp Image 2022-10-13 at 08.40.34.jpeg">
            <a:extLst>
              <a:ext uri="{FF2B5EF4-FFF2-40B4-BE49-F238E27FC236}">
                <a16:creationId xmlns:a16="http://schemas.microsoft.com/office/drawing/2014/main" id="{038FA317-7834-6B83-C1E8-EA8E6B4D4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916" y="4011595"/>
            <a:ext cx="3514168" cy="2297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WhatsApp Image 2022-10-13 at 08.40.15 (2).jpeg">
            <a:extLst>
              <a:ext uri="{FF2B5EF4-FFF2-40B4-BE49-F238E27FC236}">
                <a16:creationId xmlns:a16="http://schemas.microsoft.com/office/drawing/2014/main" id="{7053A05B-6E2F-6F7F-930A-07CF22D21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844" y="548680"/>
            <a:ext cx="2411015" cy="3247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WhatsApp Image 2022-10-13 at 08.40.15.jpeg">
            <a:extLst>
              <a:ext uri="{FF2B5EF4-FFF2-40B4-BE49-F238E27FC236}">
                <a16:creationId xmlns:a16="http://schemas.microsoft.com/office/drawing/2014/main" id="{9D57D71F-42F7-E039-32AE-385BABFA2D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7628" y="548680"/>
            <a:ext cx="2286016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WhatsApp Image 2022-10-13 at 08.40.35.jpeg">
            <a:extLst>
              <a:ext uri="{FF2B5EF4-FFF2-40B4-BE49-F238E27FC236}">
                <a16:creationId xmlns:a16="http://schemas.microsoft.com/office/drawing/2014/main" id="{96B6C27F-27BF-A7FF-49BA-FADCBD4A59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581"/>
          <a:stretch/>
        </p:blipFill>
        <p:spPr>
          <a:xfrm>
            <a:off x="8292497" y="4002250"/>
            <a:ext cx="3514168" cy="2297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23D494-9ABA-4946-F4EB-E5E3E9194C0A}"/>
              </a:ext>
            </a:extLst>
          </p:cNvPr>
          <p:cNvSpPr txBox="1"/>
          <p:nvPr/>
        </p:nvSpPr>
        <p:spPr>
          <a:xfrm>
            <a:off x="3359696" y="161345"/>
            <a:ext cx="57804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Абайлаңыз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балалар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атты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акция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аясында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6-сыныптар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арасында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«АБАЙЛАҢЫЗ,БАҒДАРШАМ!»  </a:t>
            </a:r>
          </a:p>
          <a:p>
            <a:pPr algn="ctr"/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тақырыбында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сурет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байқауы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өтті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 descr="Бағдаршам">
            <a:extLst>
              <a:ext uri="{FF2B5EF4-FFF2-40B4-BE49-F238E27FC236}">
                <a16:creationId xmlns:a16="http://schemas.microsoft.com/office/drawing/2014/main" id="{139CC3AB-6B19-9873-D848-383B726D5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479" y="1484784"/>
            <a:ext cx="19050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WhatsApp Image 2022-10-13 at 08.40.42 (1)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76173" y="4077072"/>
            <a:ext cx="1677710" cy="2140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WhatsApp Image 2022-10-13 at 08.40.4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76172" y="1620604"/>
            <a:ext cx="1677709" cy="2240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WhatsApp Image 2022-10-13 at 08.40.43 (1)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36" y="2823601"/>
            <a:ext cx="2714644" cy="1643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WhatsApp Image 2022-10-13 at 08.40.43 (2).jpeg"/>
          <p:cNvPicPr>
            <a:picLocks noChangeAspect="1"/>
          </p:cNvPicPr>
          <p:nvPr/>
        </p:nvPicPr>
        <p:blipFill rotWithShape="1">
          <a:blip r:embed="rId5"/>
          <a:srcRect b="17875"/>
          <a:stretch/>
        </p:blipFill>
        <p:spPr>
          <a:xfrm>
            <a:off x="3533454" y="4208550"/>
            <a:ext cx="2857520" cy="1877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WhatsApp Image 2022-10-13 at 08.40.44 (1).jpeg"/>
          <p:cNvPicPr>
            <a:picLocks noChangeAspect="1"/>
          </p:cNvPicPr>
          <p:nvPr/>
        </p:nvPicPr>
        <p:blipFill rotWithShape="1">
          <a:blip r:embed="rId6"/>
          <a:srcRect r="9669"/>
          <a:stretch/>
        </p:blipFill>
        <p:spPr>
          <a:xfrm>
            <a:off x="3575719" y="1797122"/>
            <a:ext cx="2863213" cy="1825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WhatsApp Image 2022-10-13 at 08.40.44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836" y="781510"/>
            <a:ext cx="2714644" cy="1643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WhatsApp Image 2022-10-13 at 08.40.41 (1).jpeg"/>
          <p:cNvPicPr>
            <a:picLocks noChangeAspect="1"/>
          </p:cNvPicPr>
          <p:nvPr/>
        </p:nvPicPr>
        <p:blipFill rotWithShape="1">
          <a:blip r:embed="rId8"/>
          <a:srcRect r="2565"/>
          <a:stretch/>
        </p:blipFill>
        <p:spPr>
          <a:xfrm>
            <a:off x="523836" y="4783118"/>
            <a:ext cx="2714644" cy="1643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3533454" y="441874"/>
            <a:ext cx="57516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«АБАЙЛАҢЫЗ БАЛАЛАР»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АКЦИЯСЫ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барысында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9-сыныптар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арасында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«КӨҢІЛДІ ЭСТАФЕТА»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спорттық жарысы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өткізілді.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Бүгінгі сабақ: ”Абайлаңдар, балалар!”: 24 қаңтар 2015, 10:49 - жаңалықтар  Alashainasy.kz">
            <a:extLst>
              <a:ext uri="{FF2B5EF4-FFF2-40B4-BE49-F238E27FC236}">
                <a16:creationId xmlns:a16="http://schemas.microsoft.com/office/drawing/2014/main" id="{379F359A-602F-5BF8-8433-56A03CBA30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1" r="14540"/>
          <a:stretch/>
        </p:blipFill>
        <p:spPr bwMode="auto">
          <a:xfrm>
            <a:off x="8584954" y="3354368"/>
            <a:ext cx="3096344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EA0489F-3BC4-45A9-B327-88C3D4E05B62}"/>
              </a:ext>
            </a:extLst>
          </p:cNvPr>
          <p:cNvSpPr/>
          <p:nvPr/>
        </p:nvSpPr>
        <p:spPr>
          <a:xfrm>
            <a:off x="6535913" y="2556608"/>
            <a:ext cx="2017267" cy="2017267"/>
          </a:xfrm>
          <a:custGeom>
            <a:avLst/>
            <a:gdLst>
              <a:gd name="connsiteX0" fmla="*/ 1008633 w 2017267"/>
              <a:gd name="connsiteY0" fmla="*/ 0 h 2017267"/>
              <a:gd name="connsiteX1" fmla="*/ 1091617 w 2017267"/>
              <a:gd name="connsiteY1" fmla="*/ 34373 h 2017267"/>
              <a:gd name="connsiteX2" fmla="*/ 1982894 w 2017267"/>
              <a:gd name="connsiteY2" fmla="*/ 925651 h 2017267"/>
              <a:gd name="connsiteX3" fmla="*/ 1982894 w 2017267"/>
              <a:gd name="connsiteY3" fmla="*/ 1091617 h 2017267"/>
              <a:gd name="connsiteX4" fmla="*/ 1091617 w 2017267"/>
              <a:gd name="connsiteY4" fmla="*/ 1982894 h 2017267"/>
              <a:gd name="connsiteX5" fmla="*/ 925651 w 2017267"/>
              <a:gd name="connsiteY5" fmla="*/ 1982894 h 2017267"/>
              <a:gd name="connsiteX6" fmla="*/ 34373 w 2017267"/>
              <a:gd name="connsiteY6" fmla="*/ 1091616 h 2017267"/>
              <a:gd name="connsiteX7" fmla="*/ 34373 w 2017267"/>
              <a:gd name="connsiteY7" fmla="*/ 925650 h 2017267"/>
              <a:gd name="connsiteX8" fmla="*/ 925650 w 2017267"/>
              <a:gd name="connsiteY8" fmla="*/ 34373 h 2017267"/>
              <a:gd name="connsiteX9" fmla="*/ 1008633 w 2017267"/>
              <a:gd name="connsiteY9" fmla="*/ 0 h 2017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7267" h="2017267">
                <a:moveTo>
                  <a:pt x="1008633" y="0"/>
                </a:moveTo>
                <a:cubicBezTo>
                  <a:pt x="1038667" y="0"/>
                  <a:pt x="1068701" y="11457"/>
                  <a:pt x="1091617" y="34373"/>
                </a:cubicBezTo>
                <a:lnTo>
                  <a:pt x="1982894" y="925651"/>
                </a:lnTo>
                <a:cubicBezTo>
                  <a:pt x="2028725" y="971481"/>
                  <a:pt x="2028725" y="1045787"/>
                  <a:pt x="1982894" y="1091617"/>
                </a:cubicBezTo>
                <a:lnTo>
                  <a:pt x="1091617" y="1982894"/>
                </a:lnTo>
                <a:cubicBezTo>
                  <a:pt x="1045787" y="2028725"/>
                  <a:pt x="971481" y="2028725"/>
                  <a:pt x="925651" y="1982894"/>
                </a:cubicBezTo>
                <a:lnTo>
                  <a:pt x="34373" y="1091616"/>
                </a:lnTo>
                <a:cubicBezTo>
                  <a:pt x="-11457" y="1045786"/>
                  <a:pt x="-11457" y="971481"/>
                  <a:pt x="34373" y="925650"/>
                </a:cubicBezTo>
                <a:lnTo>
                  <a:pt x="925650" y="34373"/>
                </a:lnTo>
                <a:cubicBezTo>
                  <a:pt x="948565" y="11457"/>
                  <a:pt x="978599" y="0"/>
                  <a:pt x="1008633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C1B2E21-ED64-40A7-986F-1BA014711AE7}"/>
              </a:ext>
            </a:extLst>
          </p:cNvPr>
          <p:cNvSpPr/>
          <p:nvPr/>
        </p:nvSpPr>
        <p:spPr>
          <a:xfrm rot="16200000" flipH="1">
            <a:off x="7164649" y="3281736"/>
            <a:ext cx="759793" cy="460945"/>
          </a:xfrm>
          <a:custGeom>
            <a:avLst/>
            <a:gdLst>
              <a:gd name="connsiteX0" fmla="*/ 782320 w 1075004"/>
              <a:gd name="connsiteY0" fmla="*/ 253920 h 652174"/>
              <a:gd name="connsiteX1" fmla="*/ 763875 w 1075004"/>
              <a:gd name="connsiteY1" fmla="*/ 269397 h 652174"/>
              <a:gd name="connsiteX2" fmla="*/ 421371 w 1075004"/>
              <a:gd name="connsiteY2" fmla="*/ 239432 h 652174"/>
              <a:gd name="connsiteX3" fmla="*/ 421370 w 1075004"/>
              <a:gd name="connsiteY3" fmla="*/ 253855 h 652174"/>
              <a:gd name="connsiteX4" fmla="*/ 447078 w 1075004"/>
              <a:gd name="connsiteY4" fmla="*/ 253855 h 652174"/>
              <a:gd name="connsiteX5" fmla="*/ 464104 w 1075004"/>
              <a:gd name="connsiteY5" fmla="*/ 270881 h 652174"/>
              <a:gd name="connsiteX6" fmla="*/ 464104 w 1075004"/>
              <a:gd name="connsiteY6" fmla="*/ 270880 h 652174"/>
              <a:gd name="connsiteX7" fmla="*/ 447079 w 1075004"/>
              <a:gd name="connsiteY7" fmla="*/ 287906 h 652174"/>
              <a:gd name="connsiteX8" fmla="*/ 421371 w 1075004"/>
              <a:gd name="connsiteY8" fmla="*/ 287906 h 652174"/>
              <a:gd name="connsiteX9" fmla="*/ 421371 w 1075004"/>
              <a:gd name="connsiteY9" fmla="*/ 311228 h 652174"/>
              <a:gd name="connsiteX10" fmla="*/ 447078 w 1075004"/>
              <a:gd name="connsiteY10" fmla="*/ 311228 h 652174"/>
              <a:gd name="connsiteX11" fmla="*/ 464104 w 1075004"/>
              <a:gd name="connsiteY11" fmla="*/ 328254 h 652174"/>
              <a:gd name="connsiteX12" fmla="*/ 464104 w 1075004"/>
              <a:gd name="connsiteY12" fmla="*/ 328254 h 652174"/>
              <a:gd name="connsiteX13" fmla="*/ 447079 w 1075004"/>
              <a:gd name="connsiteY13" fmla="*/ 345279 h 652174"/>
              <a:gd name="connsiteX14" fmla="*/ 421371 w 1075004"/>
              <a:gd name="connsiteY14" fmla="*/ 345280 h 652174"/>
              <a:gd name="connsiteX15" fmla="*/ 421371 w 1075004"/>
              <a:gd name="connsiteY15" fmla="*/ 368602 h 652174"/>
              <a:gd name="connsiteX16" fmla="*/ 447078 w 1075004"/>
              <a:gd name="connsiteY16" fmla="*/ 368602 h 652174"/>
              <a:gd name="connsiteX17" fmla="*/ 464104 w 1075004"/>
              <a:gd name="connsiteY17" fmla="*/ 385628 h 652174"/>
              <a:gd name="connsiteX18" fmla="*/ 464104 w 1075004"/>
              <a:gd name="connsiteY18" fmla="*/ 385628 h 652174"/>
              <a:gd name="connsiteX19" fmla="*/ 447079 w 1075004"/>
              <a:gd name="connsiteY19" fmla="*/ 402653 h 652174"/>
              <a:gd name="connsiteX20" fmla="*/ 421371 w 1075004"/>
              <a:gd name="connsiteY20" fmla="*/ 402653 h 652174"/>
              <a:gd name="connsiteX21" fmla="*/ 421370 w 1075004"/>
              <a:gd name="connsiteY21" fmla="*/ 417163 h 652174"/>
              <a:gd name="connsiteX22" fmla="*/ 762268 w 1075004"/>
              <a:gd name="connsiteY22" fmla="*/ 381333 h 652174"/>
              <a:gd name="connsiteX23" fmla="*/ 780980 w 1075004"/>
              <a:gd name="connsiteY23" fmla="*/ 396486 h 652174"/>
              <a:gd name="connsiteX24" fmla="*/ 765828 w 1075004"/>
              <a:gd name="connsiteY24" fmla="*/ 415198 h 652174"/>
              <a:gd name="connsiteX25" fmla="*/ 415893 w 1075004"/>
              <a:gd name="connsiteY25" fmla="*/ 451978 h 652174"/>
              <a:gd name="connsiteX26" fmla="*/ 397181 w 1075004"/>
              <a:gd name="connsiteY26" fmla="*/ 436825 h 652174"/>
              <a:gd name="connsiteX27" fmla="*/ 398889 w 1075004"/>
              <a:gd name="connsiteY27" fmla="*/ 431061 h 652174"/>
              <a:gd name="connsiteX28" fmla="*/ 398669 w 1075004"/>
              <a:gd name="connsiteY28" fmla="*/ 430531 h 652174"/>
              <a:gd name="connsiteX29" fmla="*/ 398669 w 1075004"/>
              <a:gd name="connsiteY29" fmla="*/ 402653 h 652174"/>
              <a:gd name="connsiteX30" fmla="*/ 372962 w 1075004"/>
              <a:gd name="connsiteY30" fmla="*/ 402654 h 652174"/>
              <a:gd name="connsiteX31" fmla="*/ 355936 w 1075004"/>
              <a:gd name="connsiteY31" fmla="*/ 385628 h 652174"/>
              <a:gd name="connsiteX32" fmla="*/ 372962 w 1075004"/>
              <a:gd name="connsiteY32" fmla="*/ 368602 h 652174"/>
              <a:gd name="connsiteX33" fmla="*/ 398669 w 1075004"/>
              <a:gd name="connsiteY33" fmla="*/ 368602 h 652174"/>
              <a:gd name="connsiteX34" fmla="*/ 398670 w 1075004"/>
              <a:gd name="connsiteY34" fmla="*/ 345280 h 652174"/>
              <a:gd name="connsiteX35" fmla="*/ 372962 w 1075004"/>
              <a:gd name="connsiteY35" fmla="*/ 345280 h 652174"/>
              <a:gd name="connsiteX36" fmla="*/ 355936 w 1075004"/>
              <a:gd name="connsiteY36" fmla="*/ 328254 h 652174"/>
              <a:gd name="connsiteX37" fmla="*/ 372962 w 1075004"/>
              <a:gd name="connsiteY37" fmla="*/ 311229 h 652174"/>
              <a:gd name="connsiteX38" fmla="*/ 398669 w 1075004"/>
              <a:gd name="connsiteY38" fmla="*/ 311228 h 652174"/>
              <a:gd name="connsiteX39" fmla="*/ 398669 w 1075004"/>
              <a:gd name="connsiteY39" fmla="*/ 287906 h 652174"/>
              <a:gd name="connsiteX40" fmla="*/ 372962 w 1075004"/>
              <a:gd name="connsiteY40" fmla="*/ 287906 h 652174"/>
              <a:gd name="connsiteX41" fmla="*/ 355936 w 1075004"/>
              <a:gd name="connsiteY41" fmla="*/ 270881 h 652174"/>
              <a:gd name="connsiteX42" fmla="*/ 372962 w 1075004"/>
              <a:gd name="connsiteY42" fmla="*/ 253855 h 652174"/>
              <a:gd name="connsiteX43" fmla="*/ 398670 w 1075004"/>
              <a:gd name="connsiteY43" fmla="*/ 253855 h 652174"/>
              <a:gd name="connsiteX44" fmla="*/ 398670 w 1075004"/>
              <a:gd name="connsiteY44" fmla="*/ 226225 h 652174"/>
              <a:gd name="connsiteX45" fmla="*/ 399282 w 1075004"/>
              <a:gd name="connsiteY45" fmla="*/ 224746 h 652174"/>
              <a:gd name="connsiteX46" fmla="*/ 397876 w 1075004"/>
              <a:gd name="connsiteY46" fmla="*/ 220286 h 652174"/>
              <a:gd name="connsiteX47" fmla="*/ 416321 w 1075004"/>
              <a:gd name="connsiteY47" fmla="*/ 204808 h 652174"/>
              <a:gd name="connsiteX48" fmla="*/ 766843 w 1075004"/>
              <a:gd name="connsiteY48" fmla="*/ 235475 h 652174"/>
              <a:gd name="connsiteX49" fmla="*/ 782320 w 1075004"/>
              <a:gd name="connsiteY49" fmla="*/ 253920 h 652174"/>
              <a:gd name="connsiteX50" fmla="*/ 787242 w 1075004"/>
              <a:gd name="connsiteY50" fmla="*/ 326088 h 652174"/>
              <a:gd name="connsiteX51" fmla="*/ 785600 w 1075004"/>
              <a:gd name="connsiteY51" fmla="*/ 324446 h 652174"/>
              <a:gd name="connsiteX52" fmla="*/ 785600 w 1075004"/>
              <a:gd name="connsiteY52" fmla="*/ 237208 h 652174"/>
              <a:gd name="connsiteX53" fmla="*/ 722116 w 1075004"/>
              <a:gd name="connsiteY53" fmla="*/ 173723 h 652174"/>
              <a:gd name="connsiteX54" fmla="*/ 634876 w 1075004"/>
              <a:gd name="connsiteY54" fmla="*/ 173723 h 652174"/>
              <a:gd name="connsiteX55" fmla="*/ 556664 w 1075004"/>
              <a:gd name="connsiteY55" fmla="*/ 95510 h 652174"/>
              <a:gd name="connsiteX56" fmla="*/ 95508 w 1075004"/>
              <a:gd name="connsiteY56" fmla="*/ 95510 h 652174"/>
              <a:gd name="connsiteX57" fmla="*/ 0 w 1075004"/>
              <a:gd name="connsiteY57" fmla="*/ 326088 h 652174"/>
              <a:gd name="connsiteX58" fmla="*/ 95508 w 1075004"/>
              <a:gd name="connsiteY58" fmla="*/ 556666 h 652174"/>
              <a:gd name="connsiteX59" fmla="*/ 556665 w 1075004"/>
              <a:gd name="connsiteY59" fmla="*/ 556666 h 652174"/>
              <a:gd name="connsiteX60" fmla="*/ 634877 w 1075004"/>
              <a:gd name="connsiteY60" fmla="*/ 478453 h 652174"/>
              <a:gd name="connsiteX61" fmla="*/ 722116 w 1075004"/>
              <a:gd name="connsiteY61" fmla="*/ 478454 h 652174"/>
              <a:gd name="connsiteX62" fmla="*/ 785600 w 1075004"/>
              <a:gd name="connsiteY62" fmla="*/ 414969 h 652174"/>
              <a:gd name="connsiteX63" fmla="*/ 785600 w 1075004"/>
              <a:gd name="connsiteY63" fmla="*/ 327730 h 652174"/>
              <a:gd name="connsiteX64" fmla="*/ 893383 w 1075004"/>
              <a:gd name="connsiteY64" fmla="*/ 437431 h 652174"/>
              <a:gd name="connsiteX65" fmla="*/ 893383 w 1075004"/>
              <a:gd name="connsiteY65" fmla="*/ 214744 h 652174"/>
              <a:gd name="connsiteX66" fmla="*/ 864082 w 1075004"/>
              <a:gd name="connsiteY66" fmla="*/ 185443 h 652174"/>
              <a:gd name="connsiteX67" fmla="*/ 834781 w 1075004"/>
              <a:gd name="connsiteY67" fmla="*/ 214744 h 652174"/>
              <a:gd name="connsiteX68" fmla="*/ 834781 w 1075004"/>
              <a:gd name="connsiteY68" fmla="*/ 437432 h 652174"/>
              <a:gd name="connsiteX69" fmla="*/ 864082 w 1075004"/>
              <a:gd name="connsiteY69" fmla="*/ 466733 h 652174"/>
              <a:gd name="connsiteX70" fmla="*/ 864082 w 1075004"/>
              <a:gd name="connsiteY70" fmla="*/ 466732 h 652174"/>
              <a:gd name="connsiteX71" fmla="*/ 893383 w 1075004"/>
              <a:gd name="connsiteY71" fmla="*/ 437431 h 652174"/>
              <a:gd name="connsiteX72" fmla="*/ 984194 w 1075004"/>
              <a:gd name="connsiteY72" fmla="*/ 425711 h 652174"/>
              <a:gd name="connsiteX73" fmla="*/ 984193 w 1075004"/>
              <a:gd name="connsiteY73" fmla="*/ 226464 h 652174"/>
              <a:gd name="connsiteX74" fmla="*/ 954893 w 1075004"/>
              <a:gd name="connsiteY74" fmla="*/ 197163 h 652174"/>
              <a:gd name="connsiteX75" fmla="*/ 925591 w 1075004"/>
              <a:gd name="connsiteY75" fmla="*/ 226464 h 652174"/>
              <a:gd name="connsiteX76" fmla="*/ 925591 w 1075004"/>
              <a:gd name="connsiteY76" fmla="*/ 425711 h 652174"/>
              <a:gd name="connsiteX77" fmla="*/ 954893 w 1075004"/>
              <a:gd name="connsiteY77" fmla="*/ 455012 h 652174"/>
              <a:gd name="connsiteX78" fmla="*/ 954893 w 1075004"/>
              <a:gd name="connsiteY78" fmla="*/ 455012 h 652174"/>
              <a:gd name="connsiteX79" fmla="*/ 984194 w 1075004"/>
              <a:gd name="connsiteY79" fmla="*/ 425711 h 652174"/>
              <a:gd name="connsiteX80" fmla="*/ 1075004 w 1075004"/>
              <a:gd name="connsiteY80" fmla="*/ 402269 h 652174"/>
              <a:gd name="connsiteX81" fmla="*/ 1075004 w 1075004"/>
              <a:gd name="connsiteY81" fmla="*/ 249905 h 652174"/>
              <a:gd name="connsiteX82" fmla="*/ 1045703 w 1075004"/>
              <a:gd name="connsiteY82" fmla="*/ 220604 h 652174"/>
              <a:gd name="connsiteX83" fmla="*/ 1016402 w 1075004"/>
              <a:gd name="connsiteY83" fmla="*/ 249905 h 652174"/>
              <a:gd name="connsiteX84" fmla="*/ 1016402 w 1075004"/>
              <a:gd name="connsiteY84" fmla="*/ 402270 h 652174"/>
              <a:gd name="connsiteX85" fmla="*/ 1045703 w 1075004"/>
              <a:gd name="connsiteY85" fmla="*/ 431571 h 652174"/>
              <a:gd name="connsiteX86" fmla="*/ 1045703 w 1075004"/>
              <a:gd name="connsiteY86" fmla="*/ 431571 h 652174"/>
              <a:gd name="connsiteX87" fmla="*/ 1075004 w 1075004"/>
              <a:gd name="connsiteY87" fmla="*/ 402269 h 652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075004" h="652174">
                <a:moveTo>
                  <a:pt x="782320" y="253920"/>
                </a:moveTo>
                <a:cubicBezTo>
                  <a:pt x="781500" y="263287"/>
                  <a:pt x="773242" y="270216"/>
                  <a:pt x="763875" y="269397"/>
                </a:cubicBezTo>
                <a:cubicBezTo>
                  <a:pt x="649707" y="259409"/>
                  <a:pt x="535539" y="249421"/>
                  <a:pt x="421371" y="239432"/>
                </a:cubicBezTo>
                <a:lnTo>
                  <a:pt x="421370" y="253855"/>
                </a:lnTo>
                <a:lnTo>
                  <a:pt x="447078" y="253855"/>
                </a:lnTo>
                <a:cubicBezTo>
                  <a:pt x="456482" y="253854"/>
                  <a:pt x="464104" y="261477"/>
                  <a:pt x="464104" y="270881"/>
                </a:cubicBezTo>
                <a:lnTo>
                  <a:pt x="464104" y="270880"/>
                </a:lnTo>
                <a:cubicBezTo>
                  <a:pt x="464104" y="280283"/>
                  <a:pt x="456482" y="287906"/>
                  <a:pt x="447079" y="287906"/>
                </a:cubicBezTo>
                <a:cubicBezTo>
                  <a:pt x="438509" y="287906"/>
                  <a:pt x="429940" y="287905"/>
                  <a:pt x="421371" y="287906"/>
                </a:cubicBezTo>
                <a:lnTo>
                  <a:pt x="421371" y="311228"/>
                </a:lnTo>
                <a:lnTo>
                  <a:pt x="447078" y="311228"/>
                </a:lnTo>
                <a:cubicBezTo>
                  <a:pt x="456482" y="311228"/>
                  <a:pt x="464104" y="318851"/>
                  <a:pt x="464104" y="328254"/>
                </a:cubicBezTo>
                <a:lnTo>
                  <a:pt x="464104" y="328254"/>
                </a:lnTo>
                <a:cubicBezTo>
                  <a:pt x="464104" y="337656"/>
                  <a:pt x="456482" y="345279"/>
                  <a:pt x="447079" y="345279"/>
                </a:cubicBezTo>
                <a:cubicBezTo>
                  <a:pt x="438510" y="345279"/>
                  <a:pt x="429940" y="345279"/>
                  <a:pt x="421371" y="345280"/>
                </a:cubicBezTo>
                <a:lnTo>
                  <a:pt x="421371" y="368602"/>
                </a:lnTo>
                <a:lnTo>
                  <a:pt x="447078" y="368602"/>
                </a:lnTo>
                <a:cubicBezTo>
                  <a:pt x="456482" y="368602"/>
                  <a:pt x="464104" y="376224"/>
                  <a:pt x="464104" y="385628"/>
                </a:cubicBezTo>
                <a:lnTo>
                  <a:pt x="464104" y="385628"/>
                </a:lnTo>
                <a:cubicBezTo>
                  <a:pt x="464104" y="395031"/>
                  <a:pt x="456481" y="402653"/>
                  <a:pt x="447079" y="402653"/>
                </a:cubicBezTo>
                <a:cubicBezTo>
                  <a:pt x="438509" y="402653"/>
                  <a:pt x="429940" y="402653"/>
                  <a:pt x="421371" y="402653"/>
                </a:cubicBezTo>
                <a:lnTo>
                  <a:pt x="421370" y="417163"/>
                </a:lnTo>
                <a:lnTo>
                  <a:pt x="762268" y="381333"/>
                </a:lnTo>
                <a:cubicBezTo>
                  <a:pt x="771619" y="380351"/>
                  <a:pt x="779997" y="387135"/>
                  <a:pt x="780980" y="396486"/>
                </a:cubicBezTo>
                <a:cubicBezTo>
                  <a:pt x="781963" y="405838"/>
                  <a:pt x="775179" y="414215"/>
                  <a:pt x="765828" y="415198"/>
                </a:cubicBezTo>
                <a:cubicBezTo>
                  <a:pt x="649182" y="427458"/>
                  <a:pt x="532538" y="439719"/>
                  <a:pt x="415893" y="451978"/>
                </a:cubicBezTo>
                <a:cubicBezTo>
                  <a:pt x="406541" y="452961"/>
                  <a:pt x="398164" y="446177"/>
                  <a:pt x="397181" y="436825"/>
                </a:cubicBezTo>
                <a:cubicBezTo>
                  <a:pt x="396959" y="434721"/>
                  <a:pt x="397132" y="432666"/>
                  <a:pt x="398889" y="431061"/>
                </a:cubicBezTo>
                <a:lnTo>
                  <a:pt x="398669" y="430531"/>
                </a:lnTo>
                <a:lnTo>
                  <a:pt x="398669" y="402653"/>
                </a:lnTo>
                <a:lnTo>
                  <a:pt x="372962" y="402654"/>
                </a:lnTo>
                <a:cubicBezTo>
                  <a:pt x="363559" y="402654"/>
                  <a:pt x="355936" y="395032"/>
                  <a:pt x="355936" y="385628"/>
                </a:cubicBezTo>
                <a:cubicBezTo>
                  <a:pt x="355936" y="376225"/>
                  <a:pt x="363559" y="368602"/>
                  <a:pt x="372962" y="368602"/>
                </a:cubicBezTo>
                <a:lnTo>
                  <a:pt x="398669" y="368602"/>
                </a:lnTo>
                <a:lnTo>
                  <a:pt x="398670" y="345280"/>
                </a:lnTo>
                <a:lnTo>
                  <a:pt x="372962" y="345280"/>
                </a:lnTo>
                <a:cubicBezTo>
                  <a:pt x="363559" y="345279"/>
                  <a:pt x="355937" y="337657"/>
                  <a:pt x="355936" y="328254"/>
                </a:cubicBezTo>
                <a:cubicBezTo>
                  <a:pt x="355937" y="318851"/>
                  <a:pt x="363559" y="311228"/>
                  <a:pt x="372962" y="311229"/>
                </a:cubicBezTo>
                <a:lnTo>
                  <a:pt x="398669" y="311228"/>
                </a:lnTo>
                <a:lnTo>
                  <a:pt x="398669" y="287906"/>
                </a:lnTo>
                <a:lnTo>
                  <a:pt x="372962" y="287906"/>
                </a:lnTo>
                <a:cubicBezTo>
                  <a:pt x="363559" y="287906"/>
                  <a:pt x="355936" y="280284"/>
                  <a:pt x="355936" y="270881"/>
                </a:cubicBezTo>
                <a:cubicBezTo>
                  <a:pt x="355936" y="261477"/>
                  <a:pt x="363559" y="253855"/>
                  <a:pt x="372962" y="253855"/>
                </a:cubicBezTo>
                <a:lnTo>
                  <a:pt x="398670" y="253855"/>
                </a:lnTo>
                <a:lnTo>
                  <a:pt x="398670" y="226225"/>
                </a:lnTo>
                <a:cubicBezTo>
                  <a:pt x="398670" y="225700"/>
                  <a:pt x="398705" y="225183"/>
                  <a:pt x="399282" y="224746"/>
                </a:cubicBezTo>
                <a:lnTo>
                  <a:pt x="397876" y="220286"/>
                </a:lnTo>
                <a:cubicBezTo>
                  <a:pt x="398695" y="210918"/>
                  <a:pt x="406953" y="203989"/>
                  <a:pt x="416321" y="204808"/>
                </a:cubicBezTo>
                <a:lnTo>
                  <a:pt x="766843" y="235475"/>
                </a:lnTo>
                <a:cubicBezTo>
                  <a:pt x="776210" y="236295"/>
                  <a:pt x="783140" y="244552"/>
                  <a:pt x="782320" y="253920"/>
                </a:cubicBezTo>
                <a:close/>
                <a:moveTo>
                  <a:pt x="787242" y="326088"/>
                </a:moveTo>
                <a:lnTo>
                  <a:pt x="785600" y="324446"/>
                </a:lnTo>
                <a:lnTo>
                  <a:pt x="785600" y="237208"/>
                </a:lnTo>
                <a:cubicBezTo>
                  <a:pt x="785600" y="202146"/>
                  <a:pt x="757177" y="173723"/>
                  <a:pt x="722116" y="173723"/>
                </a:cubicBezTo>
                <a:lnTo>
                  <a:pt x="634876" y="173723"/>
                </a:lnTo>
                <a:cubicBezTo>
                  <a:pt x="608806" y="147652"/>
                  <a:pt x="582735" y="121580"/>
                  <a:pt x="556664" y="95510"/>
                </a:cubicBezTo>
                <a:cubicBezTo>
                  <a:pt x="429319" y="-31836"/>
                  <a:pt x="222853" y="-31835"/>
                  <a:pt x="95508" y="95510"/>
                </a:cubicBezTo>
                <a:cubicBezTo>
                  <a:pt x="31836" y="159182"/>
                  <a:pt x="0" y="242635"/>
                  <a:pt x="0" y="326088"/>
                </a:cubicBezTo>
                <a:cubicBezTo>
                  <a:pt x="0" y="409541"/>
                  <a:pt x="31836" y="492993"/>
                  <a:pt x="95508" y="556666"/>
                </a:cubicBezTo>
                <a:cubicBezTo>
                  <a:pt x="222853" y="684011"/>
                  <a:pt x="429320" y="684011"/>
                  <a:pt x="556665" y="556666"/>
                </a:cubicBezTo>
                <a:lnTo>
                  <a:pt x="634877" y="478453"/>
                </a:lnTo>
                <a:lnTo>
                  <a:pt x="722116" y="478454"/>
                </a:lnTo>
                <a:cubicBezTo>
                  <a:pt x="757178" y="478453"/>
                  <a:pt x="785600" y="450030"/>
                  <a:pt x="785600" y="414969"/>
                </a:cubicBezTo>
                <a:lnTo>
                  <a:pt x="785600" y="327730"/>
                </a:lnTo>
                <a:close/>
                <a:moveTo>
                  <a:pt x="893383" y="437431"/>
                </a:moveTo>
                <a:lnTo>
                  <a:pt x="893383" y="214744"/>
                </a:lnTo>
                <a:cubicBezTo>
                  <a:pt x="893383" y="198562"/>
                  <a:pt x="880265" y="185443"/>
                  <a:pt x="864082" y="185443"/>
                </a:cubicBezTo>
                <a:cubicBezTo>
                  <a:pt x="847900" y="185443"/>
                  <a:pt x="834781" y="198562"/>
                  <a:pt x="834781" y="214744"/>
                </a:cubicBezTo>
                <a:lnTo>
                  <a:pt x="834781" y="437432"/>
                </a:lnTo>
                <a:cubicBezTo>
                  <a:pt x="834781" y="453614"/>
                  <a:pt x="847900" y="466733"/>
                  <a:pt x="864082" y="466733"/>
                </a:cubicBezTo>
                <a:lnTo>
                  <a:pt x="864082" y="466732"/>
                </a:lnTo>
                <a:cubicBezTo>
                  <a:pt x="880265" y="466732"/>
                  <a:pt x="893383" y="453614"/>
                  <a:pt x="893383" y="437431"/>
                </a:cubicBezTo>
                <a:close/>
                <a:moveTo>
                  <a:pt x="984194" y="425711"/>
                </a:moveTo>
                <a:lnTo>
                  <a:pt x="984193" y="226464"/>
                </a:lnTo>
                <a:cubicBezTo>
                  <a:pt x="984193" y="210282"/>
                  <a:pt x="971075" y="197164"/>
                  <a:pt x="954893" y="197163"/>
                </a:cubicBezTo>
                <a:cubicBezTo>
                  <a:pt x="938710" y="197164"/>
                  <a:pt x="925591" y="210282"/>
                  <a:pt x="925591" y="226464"/>
                </a:cubicBezTo>
                <a:lnTo>
                  <a:pt x="925591" y="425711"/>
                </a:lnTo>
                <a:cubicBezTo>
                  <a:pt x="925591" y="441894"/>
                  <a:pt x="938710" y="455012"/>
                  <a:pt x="954893" y="455012"/>
                </a:cubicBezTo>
                <a:lnTo>
                  <a:pt x="954893" y="455012"/>
                </a:lnTo>
                <a:cubicBezTo>
                  <a:pt x="971075" y="455012"/>
                  <a:pt x="984194" y="441893"/>
                  <a:pt x="984194" y="425711"/>
                </a:cubicBezTo>
                <a:close/>
                <a:moveTo>
                  <a:pt x="1075004" y="402269"/>
                </a:moveTo>
                <a:lnTo>
                  <a:pt x="1075004" y="249905"/>
                </a:lnTo>
                <a:cubicBezTo>
                  <a:pt x="1075004" y="233722"/>
                  <a:pt x="1061885" y="220604"/>
                  <a:pt x="1045703" y="220604"/>
                </a:cubicBezTo>
                <a:cubicBezTo>
                  <a:pt x="1029520" y="220604"/>
                  <a:pt x="1016402" y="233722"/>
                  <a:pt x="1016402" y="249905"/>
                </a:cubicBezTo>
                <a:lnTo>
                  <a:pt x="1016402" y="402270"/>
                </a:lnTo>
                <a:cubicBezTo>
                  <a:pt x="1016402" y="418452"/>
                  <a:pt x="1029520" y="431571"/>
                  <a:pt x="1045703" y="431571"/>
                </a:cubicBezTo>
                <a:lnTo>
                  <a:pt x="1045703" y="431571"/>
                </a:lnTo>
                <a:cubicBezTo>
                  <a:pt x="1061885" y="431571"/>
                  <a:pt x="1075004" y="418452"/>
                  <a:pt x="1075004" y="40226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09E375-2FF1-43C4-99CF-27637DF5817A}"/>
              </a:ext>
            </a:extLst>
          </p:cNvPr>
          <p:cNvSpPr txBox="1"/>
          <p:nvPr/>
        </p:nvSpPr>
        <p:spPr>
          <a:xfrm>
            <a:off x="414624" y="2756202"/>
            <a:ext cx="3781144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ҚЫЗДАР ЖИНАЛЫСЫ</a:t>
            </a:r>
          </a:p>
        </p:txBody>
      </p:sp>
      <p:sp>
        <p:nvSpPr>
          <p:cNvPr id="26" name="자유형: 도형 13">
            <a:extLst>
              <a:ext uri="{FF2B5EF4-FFF2-40B4-BE49-F238E27FC236}">
                <a16:creationId xmlns:a16="http://schemas.microsoft.com/office/drawing/2014/main" id="{D084DDB6-9B4C-4F49-94FC-7737F0F904AA}"/>
              </a:ext>
            </a:extLst>
          </p:cNvPr>
          <p:cNvSpPr/>
          <p:nvPr/>
        </p:nvSpPr>
        <p:spPr>
          <a:xfrm>
            <a:off x="335360" y="1525225"/>
            <a:ext cx="587357" cy="543223"/>
          </a:xfrm>
          <a:custGeom>
            <a:avLst/>
            <a:gdLst/>
            <a:ahLst/>
            <a:cxnLst/>
            <a:rect l="l" t="t" r="r" b="b"/>
            <a:pathLst>
              <a:path w="282415" h="261194">
                <a:moveTo>
                  <a:pt x="258472" y="0"/>
                </a:moveTo>
                <a:lnTo>
                  <a:pt x="282415" y="38091"/>
                </a:lnTo>
                <a:cubicBezTo>
                  <a:pt x="262463" y="46435"/>
                  <a:pt x="247771" y="58859"/>
                  <a:pt x="238339" y="75365"/>
                </a:cubicBezTo>
                <a:cubicBezTo>
                  <a:pt x="228907" y="91871"/>
                  <a:pt x="223647" y="115905"/>
                  <a:pt x="222558" y="147466"/>
                </a:cubicBezTo>
                <a:lnTo>
                  <a:pt x="273709" y="147466"/>
                </a:lnTo>
                <a:lnTo>
                  <a:pt x="273709" y="261194"/>
                </a:lnTo>
                <a:lnTo>
                  <a:pt x="168687" y="261194"/>
                </a:lnTo>
                <a:lnTo>
                  <a:pt x="168687" y="171408"/>
                </a:lnTo>
                <a:cubicBezTo>
                  <a:pt x="168687" y="122797"/>
                  <a:pt x="174491" y="87609"/>
                  <a:pt x="186100" y="65843"/>
                </a:cubicBezTo>
                <a:cubicBezTo>
                  <a:pt x="201336" y="36821"/>
                  <a:pt x="225460" y="14874"/>
                  <a:pt x="258472" y="0"/>
                </a:cubicBezTo>
                <a:close/>
                <a:moveTo>
                  <a:pt x="89785" y="0"/>
                </a:moveTo>
                <a:lnTo>
                  <a:pt x="113728" y="38091"/>
                </a:lnTo>
                <a:cubicBezTo>
                  <a:pt x="93775" y="46435"/>
                  <a:pt x="79083" y="58859"/>
                  <a:pt x="69651" y="75365"/>
                </a:cubicBezTo>
                <a:cubicBezTo>
                  <a:pt x="60219" y="91871"/>
                  <a:pt x="54959" y="115905"/>
                  <a:pt x="53871" y="147466"/>
                </a:cubicBezTo>
                <a:lnTo>
                  <a:pt x="105021" y="147466"/>
                </a:lnTo>
                <a:lnTo>
                  <a:pt x="105021" y="261194"/>
                </a:lnTo>
                <a:lnTo>
                  <a:pt x="0" y="261194"/>
                </a:lnTo>
                <a:lnTo>
                  <a:pt x="0" y="171408"/>
                </a:lnTo>
                <a:cubicBezTo>
                  <a:pt x="0" y="122797"/>
                  <a:pt x="5804" y="87609"/>
                  <a:pt x="17413" y="65843"/>
                </a:cubicBezTo>
                <a:cubicBezTo>
                  <a:pt x="32649" y="36821"/>
                  <a:pt x="56773" y="14874"/>
                  <a:pt x="89785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8" name="자유형: 도형 14">
            <a:extLst>
              <a:ext uri="{FF2B5EF4-FFF2-40B4-BE49-F238E27FC236}">
                <a16:creationId xmlns:a16="http://schemas.microsoft.com/office/drawing/2014/main" id="{602BCE28-9ED6-4B1C-A795-AFF899DEC8BF}"/>
              </a:ext>
            </a:extLst>
          </p:cNvPr>
          <p:cNvSpPr/>
          <p:nvPr/>
        </p:nvSpPr>
        <p:spPr>
          <a:xfrm rot="10800000">
            <a:off x="4165930" y="3565241"/>
            <a:ext cx="587357" cy="543223"/>
          </a:xfrm>
          <a:custGeom>
            <a:avLst/>
            <a:gdLst/>
            <a:ahLst/>
            <a:cxnLst/>
            <a:rect l="l" t="t" r="r" b="b"/>
            <a:pathLst>
              <a:path w="282415" h="261194">
                <a:moveTo>
                  <a:pt x="258472" y="0"/>
                </a:moveTo>
                <a:lnTo>
                  <a:pt x="282415" y="38091"/>
                </a:lnTo>
                <a:cubicBezTo>
                  <a:pt x="262463" y="46435"/>
                  <a:pt x="247771" y="58859"/>
                  <a:pt x="238339" y="75365"/>
                </a:cubicBezTo>
                <a:cubicBezTo>
                  <a:pt x="228907" y="91871"/>
                  <a:pt x="223647" y="115905"/>
                  <a:pt x="222558" y="147466"/>
                </a:cubicBezTo>
                <a:lnTo>
                  <a:pt x="273709" y="147466"/>
                </a:lnTo>
                <a:lnTo>
                  <a:pt x="273709" y="261194"/>
                </a:lnTo>
                <a:lnTo>
                  <a:pt x="168687" y="261194"/>
                </a:lnTo>
                <a:lnTo>
                  <a:pt x="168687" y="171408"/>
                </a:lnTo>
                <a:cubicBezTo>
                  <a:pt x="168687" y="122797"/>
                  <a:pt x="174491" y="87609"/>
                  <a:pt x="186100" y="65843"/>
                </a:cubicBezTo>
                <a:cubicBezTo>
                  <a:pt x="201336" y="36821"/>
                  <a:pt x="225460" y="14874"/>
                  <a:pt x="258472" y="0"/>
                </a:cubicBezTo>
                <a:close/>
                <a:moveTo>
                  <a:pt x="89785" y="0"/>
                </a:moveTo>
                <a:lnTo>
                  <a:pt x="113728" y="38091"/>
                </a:lnTo>
                <a:cubicBezTo>
                  <a:pt x="93775" y="46435"/>
                  <a:pt x="79083" y="58859"/>
                  <a:pt x="69651" y="75365"/>
                </a:cubicBezTo>
                <a:cubicBezTo>
                  <a:pt x="60219" y="91871"/>
                  <a:pt x="54959" y="115905"/>
                  <a:pt x="53871" y="147466"/>
                </a:cubicBezTo>
                <a:lnTo>
                  <a:pt x="105021" y="147466"/>
                </a:lnTo>
                <a:lnTo>
                  <a:pt x="105021" y="261194"/>
                </a:lnTo>
                <a:lnTo>
                  <a:pt x="0" y="261194"/>
                </a:lnTo>
                <a:lnTo>
                  <a:pt x="0" y="171408"/>
                </a:lnTo>
                <a:cubicBezTo>
                  <a:pt x="0" y="122797"/>
                  <a:pt x="5804" y="87609"/>
                  <a:pt x="17413" y="65843"/>
                </a:cubicBezTo>
                <a:cubicBezTo>
                  <a:pt x="32649" y="36821"/>
                  <a:pt x="56773" y="14874"/>
                  <a:pt x="89785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433C59-01F0-5056-74C4-0F68C8E4FBC3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4479"/>
          <a:stretch>
            <a:fillRect/>
          </a:stretch>
        </p:blipFill>
        <p:spPr>
          <a:xfrm>
            <a:off x="9082641" y="2014972"/>
            <a:ext cx="3100541" cy="3100540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433F04D-EC10-4536-E091-E01915710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2" r="15032"/>
          <a:stretch>
            <a:fillRect/>
          </a:stretch>
        </p:blipFill>
        <p:spPr>
          <a:xfrm>
            <a:off x="3758577" y="381936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6EBF554-29FD-A329-A18F-278247904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4479"/>
          <a:stretch>
            <a:fillRect/>
          </a:stretch>
        </p:blipFill>
        <p:spPr>
          <a:xfrm>
            <a:off x="5591944" y="2068448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BB1BDB6-D7F5-1882-342F-9609411EE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9" r="6989"/>
          <a:stretch>
            <a:fillRect/>
          </a:stretch>
        </p:blipFill>
        <p:spPr>
          <a:xfrm>
            <a:off x="3758577" y="3754959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9B3EA3B-E309-8293-97B1-F974CF30CDFF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7" r="11137"/>
          <a:stretch>
            <a:fillRect/>
          </a:stretch>
        </p:blipFill>
        <p:spPr>
          <a:xfrm>
            <a:off x="7356471" y="313092"/>
            <a:ext cx="3100540" cy="3100540"/>
          </a:xfr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A289CF9-0A99-BD32-3306-D706CD775E65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9" r="13699"/>
          <a:stretch>
            <a:fillRect/>
          </a:stretch>
        </p:blipFill>
        <p:spPr>
          <a:xfrm>
            <a:off x="7308315" y="3833420"/>
            <a:ext cx="3100540" cy="3100540"/>
          </a:xfrm>
        </p:spPr>
      </p:pic>
    </p:spTree>
    <p:extLst>
      <p:ext uri="{BB962C8B-B14F-4D97-AF65-F5344CB8AC3E}">
        <p14:creationId xmlns:p14="http://schemas.microsoft.com/office/powerpoint/2010/main" val="1281754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ТӘРБИЕНІҢ БАСЫМ БАҒЫТТАРЫ">
            <a:hlinkClick r:id="" action="ppaction://media"/>
            <a:extLst>
              <a:ext uri="{FF2B5EF4-FFF2-40B4-BE49-F238E27FC236}">
                <a16:creationId xmlns:a16="http://schemas.microsoft.com/office/drawing/2014/main" id="{D4E10ECC-21CC-0FA8-0B25-EB29A4C1AC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BA3BAA3-5355-CDE2-DC38-227E3DD0B7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3717032"/>
            <a:ext cx="5001778" cy="341376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03062EF-C955-96B6-E60B-E7351EC09EA1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4" r="13494"/>
          <a:stretch>
            <a:fillRect/>
          </a:stretch>
        </p:blipFill>
        <p:spPr/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4D53F7-0E8F-FEB9-1986-3D8F013C7114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9" r="14819"/>
          <a:stretch>
            <a:fillRect/>
          </a:stretch>
        </p:blipFill>
        <p:spPr/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E6A521C-2DB1-997C-958E-FE89BBCDA0ED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6" r="15546"/>
          <a:stretch>
            <a:fillRect/>
          </a:stretch>
        </p:blipFill>
        <p:spPr/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BBEBCF-464C-5ABA-1F39-61FBC1808AF7}"/>
              </a:ext>
            </a:extLst>
          </p:cNvPr>
          <p:cNvSpPr txBox="1"/>
          <p:nvPr/>
        </p:nvSpPr>
        <p:spPr>
          <a:xfrm>
            <a:off x="1127448" y="3075057"/>
            <a:ext cx="60942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ҰЛДАР ЖИНАЛЫСЫ</a:t>
            </a:r>
          </a:p>
        </p:txBody>
      </p:sp>
    </p:spTree>
    <p:extLst>
      <p:ext uri="{BB962C8B-B14F-4D97-AF65-F5344CB8AC3E}">
        <p14:creationId xmlns:p14="http://schemas.microsoft.com/office/powerpoint/2010/main" val="1203031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540E531-B4D3-2A75-58DA-784AC49B11F8}"/>
              </a:ext>
            </a:extLst>
          </p:cNvPr>
          <p:cNvSpPr/>
          <p:nvPr/>
        </p:nvSpPr>
        <p:spPr>
          <a:xfrm>
            <a:off x="0" y="836712"/>
            <a:ext cx="6528048" cy="51845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8D1F65-BD79-E83E-1AAF-3D8FCE7194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" t="15024" r="12639" b="33788"/>
          <a:stretch/>
        </p:blipFill>
        <p:spPr>
          <a:xfrm>
            <a:off x="4258961" y="190870"/>
            <a:ext cx="3666434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3A719BA-8CEA-178E-2DAE-FE7227BE28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5" t="22860" r="11407" b="22860"/>
          <a:stretch/>
        </p:blipFill>
        <p:spPr>
          <a:xfrm>
            <a:off x="4240520" y="4437112"/>
            <a:ext cx="3703317" cy="1869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789152D-28DF-2B33-3D44-433A7238B617}"/>
              </a:ext>
            </a:extLst>
          </p:cNvPr>
          <p:cNvSpPr txBox="1"/>
          <p:nvPr/>
        </p:nvSpPr>
        <p:spPr>
          <a:xfrm>
            <a:off x="-96688" y="1874728"/>
            <a:ext cx="386375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«ЕРТЕ ЖҮКТІЛІКТІҢ АЛДЫН-АЛУ»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8-11 СЫНЫП ҚЫЗДАРЫМЕН ЖИНАЛЫС</a:t>
            </a:r>
          </a:p>
          <a:p>
            <a:endParaRPr lang="ru-RU" sz="2800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0A200E6-B987-2016-EF70-97AC54D243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" t="21365" r="5501" b="21365"/>
          <a:stretch/>
        </p:blipFill>
        <p:spPr>
          <a:xfrm>
            <a:off x="8184232" y="171952"/>
            <a:ext cx="3816424" cy="1968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3A48053-9E9F-D0B1-34E1-712A20B17E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7" t="20392" r="4689" b="20392"/>
          <a:stretch/>
        </p:blipFill>
        <p:spPr>
          <a:xfrm>
            <a:off x="8184232" y="2348878"/>
            <a:ext cx="3721262" cy="1869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272008E-72F3-601F-F870-7C3BE301E66E}"/>
              </a:ext>
            </a:extLst>
          </p:cNvPr>
          <p:cNvPicPr>
            <a:picLocks noGrp="1" noChangeAspect="1"/>
          </p:cNvPicPr>
          <p:nvPr>
            <p:ph type="pic" sz="quarter" idx="65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6" t="22838" r="5954" b="22838"/>
          <a:stretch/>
        </p:blipFill>
        <p:spPr>
          <a:xfrm>
            <a:off x="4234031" y="2348879"/>
            <a:ext cx="3721262" cy="1869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52DD8D2-744A-FE5F-789B-C636967709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" t="21365" r="5501" b="21365"/>
          <a:stretch/>
        </p:blipFill>
        <p:spPr>
          <a:xfrm>
            <a:off x="8184232" y="4469827"/>
            <a:ext cx="3721262" cy="1869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027330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71464" y="214291"/>
            <a:ext cx="96490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F1351"/>
                </a:solidFill>
                <a:latin typeface="Times New Roman" pitchFamily="18" charset="0"/>
                <a:cs typeface="Times New Roman" pitchFamily="18" charset="0"/>
              </a:rPr>
              <a:t>ТЕРРОРИЗМ ЖӘНЕ ДІНИ ЭКСТРЕМИЗМНІҢ  </a:t>
            </a:r>
          </a:p>
          <a:p>
            <a:pPr algn="ctr"/>
            <a:r>
              <a:rPr lang="ru-RU" sz="2400" b="1" dirty="0">
                <a:solidFill>
                  <a:srgbClr val="1F1351"/>
                </a:solidFill>
                <a:latin typeface="Times New Roman" pitchFamily="18" charset="0"/>
                <a:cs typeface="Times New Roman" pitchFamily="18" charset="0"/>
              </a:rPr>
              <a:t> АЛДЫН-АЛУ ОҚУ-ЖАТТЫҒУ ЖҰМЫСТАРЫ</a:t>
            </a:r>
          </a:p>
        </p:txBody>
      </p:sp>
      <p:pic>
        <p:nvPicPr>
          <p:cNvPr id="5" name="Picture 2" descr="C:\Users\admin\Desktop\WhatsApp Image 2022-11-18 at 11.36.53.jpeg"/>
          <p:cNvPicPr>
            <a:picLocks noChangeAspect="1" noChangeArrowheads="1"/>
          </p:cNvPicPr>
          <p:nvPr/>
        </p:nvPicPr>
        <p:blipFill>
          <a:blip r:embed="rId2" cstate="print"/>
          <a:srcRect t="13222" b="16262"/>
          <a:stretch>
            <a:fillRect/>
          </a:stretch>
        </p:blipFill>
        <p:spPr bwMode="auto">
          <a:xfrm>
            <a:off x="3287688" y="1341007"/>
            <a:ext cx="2000264" cy="24288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3" descr="C:\Users\admin\Desktop\WhatsApp Image 2022-11-23 at 08.56.21.jpeg"/>
          <p:cNvPicPr>
            <a:picLocks noChangeAspect="1" noChangeArrowheads="1"/>
          </p:cNvPicPr>
          <p:nvPr/>
        </p:nvPicPr>
        <p:blipFill>
          <a:blip r:embed="rId3"/>
          <a:srcRect t="32422" b="11328"/>
          <a:stretch>
            <a:fillRect/>
          </a:stretch>
        </p:blipFill>
        <p:spPr bwMode="auto">
          <a:xfrm>
            <a:off x="645230" y="1341007"/>
            <a:ext cx="2000264" cy="24288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WhatsApp Image 2022-11-18 at 11.36.54 (1).jpeg"/>
          <p:cNvPicPr>
            <a:picLocks noChangeAspect="1"/>
          </p:cNvPicPr>
          <p:nvPr/>
        </p:nvPicPr>
        <p:blipFill>
          <a:blip r:embed="rId4"/>
          <a:srcRect t="19791" b="16667"/>
          <a:stretch>
            <a:fillRect/>
          </a:stretch>
        </p:blipFill>
        <p:spPr>
          <a:xfrm>
            <a:off x="6384032" y="1381742"/>
            <a:ext cx="1928826" cy="24288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WhatsApp Image 2022-11-18 at 11.36.53 (1).jpeg"/>
          <p:cNvPicPr>
            <a:picLocks noChangeAspect="1"/>
          </p:cNvPicPr>
          <p:nvPr/>
        </p:nvPicPr>
        <p:blipFill>
          <a:blip r:embed="rId5"/>
          <a:srcRect t="14583" b="30207"/>
          <a:stretch>
            <a:fillRect/>
          </a:stretch>
        </p:blipFill>
        <p:spPr>
          <a:xfrm>
            <a:off x="9192344" y="1360148"/>
            <a:ext cx="2000264" cy="24288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WhatsApp Image 2022-11-18 at 11.40.10 (1).jpeg"/>
          <p:cNvPicPr>
            <a:picLocks noChangeAspect="1"/>
          </p:cNvPicPr>
          <p:nvPr/>
        </p:nvPicPr>
        <p:blipFill>
          <a:blip r:embed="rId6"/>
          <a:srcRect t="20833" b="25000"/>
          <a:stretch>
            <a:fillRect/>
          </a:stretch>
        </p:blipFill>
        <p:spPr>
          <a:xfrm>
            <a:off x="680726" y="4149080"/>
            <a:ext cx="2000264" cy="24288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WhatsApp Image 2022-11-18 at 11.40.09 (1).jpeg"/>
          <p:cNvPicPr>
            <a:picLocks noChangeAspect="1"/>
          </p:cNvPicPr>
          <p:nvPr/>
        </p:nvPicPr>
        <p:blipFill>
          <a:blip r:embed="rId7"/>
          <a:srcRect t="20833" b="11458"/>
          <a:stretch>
            <a:fillRect/>
          </a:stretch>
        </p:blipFill>
        <p:spPr>
          <a:xfrm>
            <a:off x="3278630" y="4149080"/>
            <a:ext cx="2000264" cy="24288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WhatsApp Image 2022-11-18 at 11.36.55 (1).jpeg"/>
          <p:cNvPicPr>
            <a:picLocks noChangeAspect="1"/>
          </p:cNvPicPr>
          <p:nvPr/>
        </p:nvPicPr>
        <p:blipFill>
          <a:blip r:embed="rId8"/>
          <a:srcRect t="25000" b="11458"/>
          <a:stretch>
            <a:fillRect/>
          </a:stretch>
        </p:blipFill>
        <p:spPr>
          <a:xfrm>
            <a:off x="6345062" y="4147089"/>
            <a:ext cx="1928826" cy="24288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 descr="WhatsApp Image 2022-11-18 at 11.36.54.jpeg"/>
          <p:cNvPicPr>
            <a:picLocks noChangeAspect="1"/>
          </p:cNvPicPr>
          <p:nvPr/>
        </p:nvPicPr>
        <p:blipFill>
          <a:blip r:embed="rId9"/>
          <a:srcRect t="29167" b="9375"/>
          <a:stretch>
            <a:fillRect/>
          </a:stretch>
        </p:blipFill>
        <p:spPr>
          <a:xfrm>
            <a:off x="9192344" y="4149080"/>
            <a:ext cx="2000264" cy="24288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atsApp Image 2022-10-22 at 15.54.42 (1).jpeg"/>
          <p:cNvPicPr>
            <a:picLocks noChangeAspect="1"/>
          </p:cNvPicPr>
          <p:nvPr/>
        </p:nvPicPr>
        <p:blipFill rotWithShape="1">
          <a:blip r:embed="rId2"/>
          <a:srcRect b="2890"/>
          <a:stretch/>
        </p:blipFill>
        <p:spPr>
          <a:xfrm>
            <a:off x="4727848" y="972188"/>
            <a:ext cx="2643206" cy="1643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WhatsApp Image 2022-10-22 at 15.54.42 (2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34873" y="2889210"/>
            <a:ext cx="2643206" cy="1643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WhatsApp Image 2022-10-22 at 15.54.20.jpeg"/>
          <p:cNvPicPr>
            <a:picLocks noChangeAspect="1"/>
          </p:cNvPicPr>
          <p:nvPr/>
        </p:nvPicPr>
        <p:blipFill rotWithShape="1">
          <a:blip r:embed="rId4" cstate="print"/>
          <a:srcRect t="8002"/>
          <a:stretch/>
        </p:blipFill>
        <p:spPr>
          <a:xfrm>
            <a:off x="1127448" y="958208"/>
            <a:ext cx="2571768" cy="1643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WhatsApp Image 2022-10-22 at 15.54.20 (2)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57224" y="2889210"/>
            <a:ext cx="2571768" cy="1643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WhatsApp Image 2022-10-22 at 15.54.42.jpeg"/>
          <p:cNvPicPr>
            <a:picLocks noChangeAspect="1"/>
          </p:cNvPicPr>
          <p:nvPr/>
        </p:nvPicPr>
        <p:blipFill rotWithShape="1">
          <a:blip r:embed="rId6"/>
          <a:srcRect l="6516" r="3240" b="9567"/>
          <a:stretch/>
        </p:blipFill>
        <p:spPr>
          <a:xfrm>
            <a:off x="8265577" y="997380"/>
            <a:ext cx="2747176" cy="1615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WhatsApp Image 2022-10-22 at 16.05.32.jpeg"/>
          <p:cNvPicPr>
            <a:picLocks noChangeAspect="1"/>
          </p:cNvPicPr>
          <p:nvPr/>
        </p:nvPicPr>
        <p:blipFill rotWithShape="1">
          <a:blip r:embed="rId7" cstate="print"/>
          <a:srcRect b="10682"/>
          <a:stretch/>
        </p:blipFill>
        <p:spPr>
          <a:xfrm>
            <a:off x="4725325" y="4959868"/>
            <a:ext cx="2643206" cy="1658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WhatsApp Image 2022-10-22 at 15.54.20 (3).jpeg"/>
          <p:cNvPicPr>
            <a:picLocks noChangeAspect="1"/>
          </p:cNvPicPr>
          <p:nvPr/>
        </p:nvPicPr>
        <p:blipFill rotWithShape="1">
          <a:blip r:embed="rId8"/>
          <a:srcRect b="10815"/>
          <a:stretch/>
        </p:blipFill>
        <p:spPr>
          <a:xfrm>
            <a:off x="1164377" y="4959868"/>
            <a:ext cx="2643206" cy="1672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WhatsApp Image 2022-10-22 at 15.54.21.jpeg"/>
          <p:cNvPicPr>
            <a:picLocks noChangeAspect="1"/>
          </p:cNvPicPr>
          <p:nvPr/>
        </p:nvPicPr>
        <p:blipFill rotWithShape="1">
          <a:blip r:embed="rId9" cstate="print"/>
          <a:srcRect r="8043"/>
          <a:stretch/>
        </p:blipFill>
        <p:spPr>
          <a:xfrm>
            <a:off x="8265577" y="2974737"/>
            <a:ext cx="2693406" cy="1643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WhatsApp Image 2022-10-22 at 15.54.21.jpeg"/>
          <p:cNvPicPr>
            <a:picLocks noChangeAspect="1"/>
          </p:cNvPicPr>
          <p:nvPr/>
        </p:nvPicPr>
        <p:blipFill rotWithShape="1">
          <a:blip r:embed="rId10"/>
          <a:srcRect t="10682" r="6232"/>
          <a:stretch/>
        </p:blipFill>
        <p:spPr>
          <a:xfrm>
            <a:off x="8266312" y="4973315"/>
            <a:ext cx="2746441" cy="1658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3274199" y="275619"/>
            <a:ext cx="56436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25 ҚАЗАН - РЕСПУБЛИКА КҮНІНЕ ОРАЙ ӨТКІЗІЛГЕН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«ҚЫРАН ЕЛІМ-ҚАЗАҚСТАНЫМ»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АТТЫ ІС-ШАРА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atsApp Image 2022-10-22 at 16.01.03.jpeg"/>
          <p:cNvPicPr>
            <a:picLocks noChangeAspect="1"/>
          </p:cNvPicPr>
          <p:nvPr/>
        </p:nvPicPr>
        <p:blipFill rotWithShape="1">
          <a:blip r:embed="rId2"/>
          <a:srcRect t="12008" b="16935"/>
          <a:stretch/>
        </p:blipFill>
        <p:spPr>
          <a:xfrm>
            <a:off x="8461179" y="1179771"/>
            <a:ext cx="2714644" cy="15228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WhatsApp Image 2022-10-22 at 15.53.22 (1)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7998" y="1062245"/>
            <a:ext cx="2714644" cy="1534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WhatsApp Image 2022-10-22 at 15.53.22.jpeg"/>
          <p:cNvPicPr>
            <a:picLocks noChangeAspect="1"/>
          </p:cNvPicPr>
          <p:nvPr/>
        </p:nvPicPr>
        <p:blipFill rotWithShape="1">
          <a:blip r:embed="rId4"/>
          <a:srcRect l="-280" t="27289" r="280" b="1653"/>
          <a:stretch/>
        </p:blipFill>
        <p:spPr>
          <a:xfrm>
            <a:off x="4588724" y="2965956"/>
            <a:ext cx="2714644" cy="15228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WhatsApp Image 2022-10-22 at 15.53.20 (1).jpeg"/>
          <p:cNvPicPr>
            <a:picLocks noChangeAspect="1"/>
          </p:cNvPicPr>
          <p:nvPr/>
        </p:nvPicPr>
        <p:blipFill rotWithShape="1">
          <a:blip r:embed="rId5" cstate="print"/>
          <a:srcRect t="14732"/>
          <a:stretch/>
        </p:blipFill>
        <p:spPr>
          <a:xfrm>
            <a:off x="967725" y="2943649"/>
            <a:ext cx="2714643" cy="1522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WhatsApp Image 2022-10-22 at 15.52.49.jpeg"/>
          <p:cNvPicPr>
            <a:picLocks noChangeAspect="1"/>
          </p:cNvPicPr>
          <p:nvPr/>
        </p:nvPicPr>
        <p:blipFill rotWithShape="1">
          <a:blip r:embed="rId6"/>
          <a:srcRect l="692" t="20251" r="-692" b="8169"/>
          <a:stretch/>
        </p:blipFill>
        <p:spPr>
          <a:xfrm>
            <a:off x="988568" y="4952325"/>
            <a:ext cx="2731410" cy="15340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WhatsApp Image 2022-10-22 at 15.52.14.jpeg"/>
          <p:cNvPicPr>
            <a:picLocks noChangeAspect="1"/>
          </p:cNvPicPr>
          <p:nvPr/>
        </p:nvPicPr>
        <p:blipFill rotWithShape="1">
          <a:blip r:embed="rId7" cstate="print"/>
          <a:srcRect t="7317"/>
          <a:stretch/>
        </p:blipFill>
        <p:spPr>
          <a:xfrm>
            <a:off x="999411" y="999752"/>
            <a:ext cx="2731411" cy="1522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WhatsApp Image 2022-10-22 at 15.52.17.jpe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61179" y="3036131"/>
            <a:ext cx="2714644" cy="15228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WhatsApp Image 2022-10-22 at 15.52.16.jpeg"/>
          <p:cNvPicPr>
            <a:picLocks noChangeAspect="1"/>
          </p:cNvPicPr>
          <p:nvPr/>
        </p:nvPicPr>
        <p:blipFill rotWithShape="1">
          <a:blip r:embed="rId9" cstate="print"/>
          <a:srcRect l="-614" t="14634" r="614" b="-7317"/>
          <a:stretch/>
        </p:blipFill>
        <p:spPr>
          <a:xfrm>
            <a:off x="4588724" y="4858479"/>
            <a:ext cx="2731412" cy="15228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WhatsApp Image 2022-10-22 at 15.52.48.jpe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461179" y="4904951"/>
            <a:ext cx="2714644" cy="16287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/>
          <p:cNvSpPr txBox="1"/>
          <p:nvPr/>
        </p:nvSpPr>
        <p:spPr>
          <a:xfrm>
            <a:off x="2524100" y="142852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1560993" y="260920"/>
            <a:ext cx="8786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«МЕКТЕП, АТА-АНА,ҰСТАЗ БІРЛІГІ-САПАЛЫ ҰРПАҚ ТӘРБИЕСІНІҢ ІЗГІ ЖОЛДАРЫ» 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жалпы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ата-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аналар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жиналысы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atsApp Image 2022-12-19 at 08.51.01 (2)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282" y="1142984"/>
            <a:ext cx="2786082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WhatsApp Image 2022-12-19 at 08.51.01 (3)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397" y="1122113"/>
            <a:ext cx="2643206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WhatsApp Image 2022-12-19 at 08.51.01 (4)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6398" y="1122113"/>
            <a:ext cx="2857520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WhatsApp Image 2022-12-19 at 08.51.01 (5)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5746" y="3520005"/>
            <a:ext cx="2239791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WhatsApp Image 2022-12-19 at 08.51.01 (1)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74397" y="3678673"/>
            <a:ext cx="2143140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WhatsApp Image 2022-12-19 at 08.51.01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6399" y="3752493"/>
            <a:ext cx="2946757" cy="19833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3309919" y="285728"/>
            <a:ext cx="59436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Өнерім саған,Тәуелсіз Қазақстан!»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D762D0F5-5293-4593-8456-38936B836C51}"/>
              </a:ext>
            </a:extLst>
          </p:cNvPr>
          <p:cNvSpPr/>
          <p:nvPr/>
        </p:nvSpPr>
        <p:spPr>
          <a:xfrm>
            <a:off x="600998" y="1"/>
            <a:ext cx="2825141" cy="1749466"/>
          </a:xfrm>
          <a:custGeom>
            <a:avLst/>
            <a:gdLst>
              <a:gd name="connsiteX0" fmla="*/ 336896 w 2825141"/>
              <a:gd name="connsiteY0" fmla="*/ 0 h 1749466"/>
              <a:gd name="connsiteX1" fmla="*/ 2488245 w 2825141"/>
              <a:gd name="connsiteY1" fmla="*/ 0 h 1749466"/>
              <a:gd name="connsiteX2" fmla="*/ 2825141 w 2825141"/>
              <a:gd name="connsiteY2" fmla="*/ 336896 h 1749466"/>
              <a:gd name="connsiteX3" fmla="*/ 1412571 w 2825141"/>
              <a:gd name="connsiteY3" fmla="*/ 1749466 h 1749466"/>
              <a:gd name="connsiteX4" fmla="*/ 0 w 2825141"/>
              <a:gd name="connsiteY4" fmla="*/ 336896 h 1749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41" h="1749466">
                <a:moveTo>
                  <a:pt x="336896" y="0"/>
                </a:moveTo>
                <a:lnTo>
                  <a:pt x="2488245" y="0"/>
                </a:lnTo>
                <a:lnTo>
                  <a:pt x="2825141" y="336896"/>
                </a:lnTo>
                <a:lnTo>
                  <a:pt x="1412571" y="1749466"/>
                </a:lnTo>
                <a:lnTo>
                  <a:pt x="0" y="33689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6EFE2FAF-8C28-42E9-AB96-8E1C8E773A8F}"/>
              </a:ext>
            </a:extLst>
          </p:cNvPr>
          <p:cNvSpPr/>
          <p:nvPr/>
        </p:nvSpPr>
        <p:spPr>
          <a:xfrm>
            <a:off x="3722058" y="5132918"/>
            <a:ext cx="2825141" cy="1725082"/>
          </a:xfrm>
          <a:custGeom>
            <a:avLst/>
            <a:gdLst>
              <a:gd name="connsiteX0" fmla="*/ 1412571 w 2825141"/>
              <a:gd name="connsiteY0" fmla="*/ 0 h 1725082"/>
              <a:gd name="connsiteX1" fmla="*/ 2825141 w 2825141"/>
              <a:gd name="connsiteY1" fmla="*/ 1412571 h 1725082"/>
              <a:gd name="connsiteX2" fmla="*/ 2512630 w 2825141"/>
              <a:gd name="connsiteY2" fmla="*/ 1725082 h 1725082"/>
              <a:gd name="connsiteX3" fmla="*/ 312511 w 2825141"/>
              <a:gd name="connsiteY3" fmla="*/ 1725082 h 1725082"/>
              <a:gd name="connsiteX4" fmla="*/ 0 w 2825141"/>
              <a:gd name="connsiteY4" fmla="*/ 1412571 h 1725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41" h="1725082">
                <a:moveTo>
                  <a:pt x="1412571" y="0"/>
                </a:moveTo>
                <a:lnTo>
                  <a:pt x="2825141" y="1412571"/>
                </a:lnTo>
                <a:lnTo>
                  <a:pt x="2512630" y="1725082"/>
                </a:lnTo>
                <a:lnTo>
                  <a:pt x="312511" y="1725082"/>
                </a:lnTo>
                <a:lnTo>
                  <a:pt x="0" y="141257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92185D1-B2F3-D9E7-40AA-92D9C7AF53D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9" r="12989"/>
          <a:stretch>
            <a:fillRect/>
          </a:stretch>
        </p:blipFill>
        <p:spPr/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74316B7-C704-3B22-1BF7-1A862C6EF37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" b="1493"/>
          <a:stretch>
            <a:fillRect/>
          </a:stretch>
        </p:blipFill>
        <p:spPr/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4BFA398E-4652-B760-0905-2FE4ACBFFFC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5" r="15055"/>
          <a:stretch>
            <a:fillRect/>
          </a:stretch>
        </p:blipFill>
        <p:spPr/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A671902-0957-85EE-51B7-665FFDAED84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2" r="7542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2D85A8-CD54-1FAA-261E-BC50F76B8E53}"/>
              </a:ext>
            </a:extLst>
          </p:cNvPr>
          <p:cNvSpPr txBox="1"/>
          <p:nvPr/>
        </p:nvSpPr>
        <p:spPr>
          <a:xfrm>
            <a:off x="7320136" y="692696"/>
            <a:ext cx="389326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1F1351"/>
                </a:solidFill>
                <a:latin typeface="Times New Roman" pitchFamily="18" charset="0"/>
                <a:cs typeface="Times New Roman" pitchFamily="18" charset="0"/>
              </a:rPr>
              <a:t>«ӨНЕРІМ САҒАН, ТӘУЕЛСІЗ ҚАЗАҚСТАН!»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F8E492D-A3DD-537E-79BC-50E1281A61F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4" r="239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320321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WhatsApp Image 2022-12-30 at 13.25.54.jpe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509"/>
          <a:stretch/>
        </p:blipFill>
        <p:spPr>
          <a:xfrm>
            <a:off x="4496571" y="1380439"/>
            <a:ext cx="2967580" cy="2076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WhatsApp Image 2022-12-30 at 13.25.55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94092" y="1337454"/>
            <a:ext cx="2428892" cy="2091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WhatsApp Image 2022-12-30 at 13.25.56.jpeg"/>
          <p:cNvPicPr>
            <a:picLocks noChangeAspect="1"/>
          </p:cNvPicPr>
          <p:nvPr/>
        </p:nvPicPr>
        <p:blipFill rotWithShape="1">
          <a:blip r:embed="rId4" cstate="print"/>
          <a:srcRect b="6388"/>
          <a:stretch/>
        </p:blipFill>
        <p:spPr>
          <a:xfrm>
            <a:off x="8256240" y="1383396"/>
            <a:ext cx="2714644" cy="2073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WhatsApp Image 2022-12-30 at 13.25.57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6570" y="3861048"/>
            <a:ext cx="2967581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WhatsApp Image 2022-12-30 at 13.25.58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092" y="3966499"/>
            <a:ext cx="2428892" cy="2016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WhatsApp Image 2022-12-30 at 13.26.00 (1)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56240" y="3983024"/>
            <a:ext cx="2714644" cy="2000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1357010" y="435552"/>
            <a:ext cx="94779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«ЖЕЛТОҚСАНДА МҰЗДА ЖАНҒАН АЛАУЫ, ЖЕЛБІРЕТТІ ТӘУЕЛСІЗДІК АЛАУЫ»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ТАҚЫРЫБЫНДАҒЫ ЖЕЛТОҚСАНШЫЛАРМЕН КЕЗДЕСУ КЕШІ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7"/>
          <p:cNvSpPr txBox="1">
            <a:spLocks/>
          </p:cNvSpPr>
          <p:nvPr/>
        </p:nvSpPr>
        <p:spPr>
          <a:xfrm>
            <a:off x="400348" y="2145347"/>
            <a:ext cx="6127700" cy="3055927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b="1" dirty="0">
                <a:solidFill>
                  <a:srgbClr val="1F1351"/>
                </a:solidFill>
                <a:latin typeface="Times New Roman" pitchFamily="18" charset="0"/>
                <a:cs typeface="Times New Roman" pitchFamily="18" charset="0"/>
              </a:rPr>
              <a:t>Ж.ШАНИН АТЫНДАҒЫ ҰЛТТЫҚ ӨНЕР АКАДЕМИЯЛЫҚ ҚАЗАҚ </a:t>
            </a:r>
          </a:p>
          <a:p>
            <a:pPr marL="0" indent="0" algn="ctr">
              <a:buNone/>
            </a:pPr>
            <a:r>
              <a:rPr lang="ru-RU" sz="2800" b="1" dirty="0">
                <a:solidFill>
                  <a:srgbClr val="1F1351"/>
                </a:solidFill>
                <a:latin typeface="Times New Roman" pitchFamily="18" charset="0"/>
                <a:cs typeface="Times New Roman" pitchFamily="18" charset="0"/>
              </a:rPr>
              <a:t>ДРАМА ТЕАТРЫНЫҢ  ӘРТІСТЕРІ </a:t>
            </a:r>
          </a:p>
          <a:p>
            <a:pPr marL="0" indent="0" algn="ctr">
              <a:buNone/>
            </a:pPr>
            <a:r>
              <a:rPr lang="ru-RU" sz="2800" b="1" dirty="0">
                <a:solidFill>
                  <a:srgbClr val="1F1351"/>
                </a:solidFill>
                <a:latin typeface="Times New Roman" pitchFamily="18" charset="0"/>
                <a:cs typeface="Times New Roman" pitchFamily="18" charset="0"/>
              </a:rPr>
              <a:t>ЖАМИЛА НАУШАБАЙҚЫЗЫ </a:t>
            </a:r>
          </a:p>
          <a:p>
            <a:pPr marL="0" indent="0" algn="ctr">
              <a:buNone/>
            </a:pPr>
            <a:r>
              <a:rPr lang="ru-RU" sz="2800" b="1" dirty="0">
                <a:solidFill>
                  <a:srgbClr val="1F1351"/>
                </a:solidFill>
                <a:latin typeface="Times New Roman" pitchFamily="18" charset="0"/>
                <a:cs typeface="Times New Roman" pitchFamily="18" charset="0"/>
              </a:rPr>
              <a:t>МЕН НҮРКЕН ОРАЗХАНҰЛЫМЕН КЕЗДЕСУ</a:t>
            </a:r>
          </a:p>
          <a:p>
            <a:pPr marL="0" indent="0">
              <a:buNone/>
            </a:pPr>
            <a:endParaRPr lang="en-US" sz="2400" b="1" dirty="0">
              <a:solidFill>
                <a:srgbClr val="1F135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65E4D91-C767-8895-E2E3-56B1ABE09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2" b="17472"/>
          <a:stretch>
            <a:fillRect/>
          </a:stretch>
        </p:blipFill>
        <p:spPr>
          <a:xfrm>
            <a:off x="6671404" y="433747"/>
            <a:ext cx="2111375" cy="184626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2025DA5-A4A7-AFA1-7D75-3A615CA1D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3" r="7733"/>
          <a:stretch>
            <a:fillRect/>
          </a:stretch>
        </p:blipFill>
        <p:spPr>
          <a:xfrm>
            <a:off x="6671404" y="2534009"/>
            <a:ext cx="2111375" cy="184785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5431A7B-BA80-4C56-A6ED-6CF12DB868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" r="5209"/>
          <a:stretch>
            <a:fillRect/>
          </a:stretch>
        </p:blipFill>
        <p:spPr>
          <a:xfrm>
            <a:off x="6671404" y="4635859"/>
            <a:ext cx="2111375" cy="184626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906D968-9B35-3D7C-6233-961233097DF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3" r="9833"/>
          <a:stretch>
            <a:fillRect/>
          </a:stretch>
        </p:blipFill>
        <p:spPr>
          <a:xfrm>
            <a:off x="9336751" y="433136"/>
            <a:ext cx="2110712" cy="1846873"/>
          </a:xfr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7EE2A28-AB8B-45F5-5AF9-4BC8BC5EA9C3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" r="3115"/>
          <a:stretch>
            <a:fillRect/>
          </a:stretch>
        </p:blipFill>
        <p:spPr>
          <a:xfrm>
            <a:off x="9364614" y="2537880"/>
            <a:ext cx="2110712" cy="1846873"/>
          </a:xfr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BC5C03A-D413-BEF1-3161-61CCEDE750AA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4" r="7764"/>
          <a:stretch>
            <a:fillRect/>
          </a:stretch>
        </p:blipFill>
        <p:spPr>
          <a:xfrm>
            <a:off x="9336751" y="4725144"/>
            <a:ext cx="2110712" cy="1846873"/>
          </a:xfrm>
        </p:spPr>
      </p:pic>
    </p:spTree>
    <p:extLst>
      <p:ext uri="{BB962C8B-B14F-4D97-AF65-F5344CB8AC3E}">
        <p14:creationId xmlns:p14="http://schemas.microsoft.com/office/powerpoint/2010/main" val="14669014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559496" y="620688"/>
            <a:ext cx="9217024" cy="768085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"ҰЛТТЫҚ МЕКТЕП ЛИГАСЫ" ҚАЛАЛЫҚ ІРІКТЕУ ЖАРЫСЫНАН ЖҮЛДЕЛІ </a:t>
            </a: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 ОРЫН 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ИЕЛЕНІП, ҚАЛАЛЫҚ КЕЗЕҢГЕ ЖОЛДАМА АЛДЫ.  ЖАТТЫҚТЫРУШЫСЫ: </a:t>
            </a: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БЕРКІНБАЕВ ТӨРЕХАН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13EF261-45C5-E7F4-C87B-F9F00960823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" r="4320"/>
          <a:stretch>
            <a:fillRect/>
          </a:stretch>
        </p:blipFill>
        <p:spPr>
          <a:xfrm>
            <a:off x="2279650" y="1820863"/>
            <a:ext cx="3092450" cy="2112962"/>
          </a:xfr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A2ECD04-3B29-A5D2-6012-8339EFBED7A6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43" b="232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0856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«Сағадат Нұрмағамбетов атындағы №72 жалпы орта білім беретін мектебі» шаруашылық жүргізу құқығындағы мемлекеттік коммуналдық кәсіпорнының 2022-2023 оқу жылына арналған тәрбие жұмысының есебі">
            <a:hlinkClick r:id="" action="ppaction://media"/>
            <a:extLst>
              <a:ext uri="{FF2B5EF4-FFF2-40B4-BE49-F238E27FC236}">
                <a16:creationId xmlns:a16="http://schemas.microsoft.com/office/drawing/2014/main" id="{6F60A5B1-E49B-30F8-AEA8-57377071FD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86" b="34476"/>
          <a:stretch/>
        </p:blipFill>
        <p:spPr>
          <a:xfrm>
            <a:off x="6456040" y="1196753"/>
            <a:ext cx="3545742" cy="25299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0" b="34857"/>
          <a:stretch/>
        </p:blipFill>
        <p:spPr>
          <a:xfrm>
            <a:off x="6480016" y="3861049"/>
            <a:ext cx="3521766" cy="24121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62" b="33619"/>
          <a:stretch/>
        </p:blipFill>
        <p:spPr>
          <a:xfrm>
            <a:off x="2207569" y="3818522"/>
            <a:ext cx="3511425" cy="2505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t="34250" r="10211" b="40550"/>
          <a:stretch/>
        </p:blipFill>
        <p:spPr>
          <a:xfrm>
            <a:off x="2207569" y="1196752"/>
            <a:ext cx="3511425" cy="25299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12830" y="188641"/>
            <a:ext cx="90551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сынып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бойынша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сынып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жетекшілерімен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Сыныпта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буллинг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пен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кибербуллингті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болдырмау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мен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алдын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алуда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сынып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жетекшінің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рөлі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тақырыбында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өткізілген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жиналыс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0244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89" b="34792"/>
          <a:stretch/>
        </p:blipFill>
        <p:spPr>
          <a:xfrm>
            <a:off x="5811598" y="1052736"/>
            <a:ext cx="3960440" cy="165618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27" b="34095"/>
          <a:stretch/>
        </p:blipFill>
        <p:spPr>
          <a:xfrm>
            <a:off x="5795614" y="2924944"/>
            <a:ext cx="4104456" cy="15841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8" b="23693"/>
          <a:stretch/>
        </p:blipFill>
        <p:spPr>
          <a:xfrm>
            <a:off x="1991544" y="1268760"/>
            <a:ext cx="3456384" cy="45365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5" b="34857"/>
          <a:stretch/>
        </p:blipFill>
        <p:spPr>
          <a:xfrm>
            <a:off x="5795615" y="4725144"/>
            <a:ext cx="4116809" cy="18722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67609" y="260648"/>
            <a:ext cx="71018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Ұлдар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жиналысы</a:t>
            </a:r>
            <a:r>
              <a:rPr lang="ru-RU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8-11 </a:t>
            </a:r>
            <a:r>
              <a:rPr lang="ru-RU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сынып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9792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7" b="28191"/>
          <a:stretch/>
        </p:blipFill>
        <p:spPr>
          <a:xfrm>
            <a:off x="1775520" y="1268760"/>
            <a:ext cx="3888432" cy="47525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" t="26857" r="-826" b="28191"/>
          <a:stretch/>
        </p:blipFill>
        <p:spPr>
          <a:xfrm>
            <a:off x="6023992" y="1268760"/>
            <a:ext cx="4320480" cy="4752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95600" y="332657"/>
            <a:ext cx="7358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сынып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түлектернің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ұйымдастыруымен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өткен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Алғысым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шексіз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/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атты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мерекелік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кеш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2260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27" b="35703"/>
          <a:stretch/>
        </p:blipFill>
        <p:spPr>
          <a:xfrm>
            <a:off x="1847528" y="819024"/>
            <a:ext cx="3240360" cy="188989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1" b="31631"/>
          <a:stretch/>
        </p:blipFill>
        <p:spPr>
          <a:xfrm>
            <a:off x="5807968" y="1844824"/>
            <a:ext cx="4248472" cy="24164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4" b="31238"/>
          <a:stretch/>
        </p:blipFill>
        <p:spPr>
          <a:xfrm>
            <a:off x="1750570" y="4932205"/>
            <a:ext cx="3337318" cy="15951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98" b="29345"/>
          <a:stretch/>
        </p:blipFill>
        <p:spPr>
          <a:xfrm>
            <a:off x="1775520" y="2893138"/>
            <a:ext cx="3312368" cy="19040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54" b="34737"/>
          <a:stretch/>
        </p:blipFill>
        <p:spPr>
          <a:xfrm>
            <a:off x="5807968" y="4509121"/>
            <a:ext cx="4248472" cy="19583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34464" y="188640"/>
            <a:ext cx="485094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наурыз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Алғыс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айту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күні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мерекесіне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орай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Оқушы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Ата-ана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Сынып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жетекші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/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арасында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мектепішілік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АЛҒЫСЫМ ШЕКСІЗ ҰСТАЗ-АНА!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/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атты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сайыс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ұйымдастырылды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955033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72" b="33714"/>
          <a:stretch/>
        </p:blipFill>
        <p:spPr>
          <a:xfrm>
            <a:off x="2216736" y="4005065"/>
            <a:ext cx="3447216" cy="23121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99" b="18858"/>
          <a:stretch/>
        </p:blipFill>
        <p:spPr>
          <a:xfrm>
            <a:off x="5951984" y="1486568"/>
            <a:ext cx="4176464" cy="48306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14" b="36952"/>
          <a:stretch/>
        </p:blipFill>
        <p:spPr>
          <a:xfrm>
            <a:off x="2216736" y="1471720"/>
            <a:ext cx="3447216" cy="23173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2049" y="297523"/>
            <a:ext cx="6266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Мектеп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парламенті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арасында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өткізілген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аудандық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жайдарман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ойындары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270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5" b="54737"/>
          <a:stretch/>
        </p:blipFill>
        <p:spPr>
          <a:xfrm>
            <a:off x="6960096" y="3169853"/>
            <a:ext cx="3086100" cy="1872208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02" b="12374"/>
          <a:stretch/>
        </p:blipFill>
        <p:spPr bwMode="auto">
          <a:xfrm>
            <a:off x="5159896" y="5119124"/>
            <a:ext cx="3079932" cy="1546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81" b="43809"/>
          <a:stretch/>
        </p:blipFill>
        <p:spPr>
          <a:xfrm>
            <a:off x="1923299" y="4032169"/>
            <a:ext cx="3086100" cy="22268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57" b="22857"/>
          <a:stretch/>
        </p:blipFill>
        <p:spPr>
          <a:xfrm>
            <a:off x="3431704" y="1294399"/>
            <a:ext cx="3086100" cy="25922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4" r="3953" b="33238"/>
          <a:stretch/>
        </p:blipFill>
        <p:spPr>
          <a:xfrm>
            <a:off x="7392145" y="1268760"/>
            <a:ext cx="3089651" cy="1800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67613" y="201942"/>
            <a:ext cx="7138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ӘЛЕМДІК ДЕҢГЕЙДЕ КӨРКЕМ    ГИМНАСТИКАДАН ӨТКЕН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ЖАРЫС ЖЕҢІМПАЗЫ   МЕКТЕП  МАҚТАНЫШЫ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11 «Г» СЫНЫП ОҚУШЫСЫ КӘДІР АЯУЛЫМ</a:t>
            </a:r>
          </a:p>
        </p:txBody>
      </p:sp>
    </p:spTree>
    <p:extLst>
      <p:ext uri="{BB962C8B-B14F-4D97-AF65-F5344CB8AC3E}">
        <p14:creationId xmlns:p14="http://schemas.microsoft.com/office/powerpoint/2010/main" val="4333849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5" b="26941"/>
          <a:stretch/>
        </p:blipFill>
        <p:spPr>
          <a:xfrm>
            <a:off x="4727848" y="1603810"/>
            <a:ext cx="2736304" cy="46616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81" b="15809"/>
          <a:stretch/>
        </p:blipFill>
        <p:spPr>
          <a:xfrm>
            <a:off x="7608168" y="1575880"/>
            <a:ext cx="2736304" cy="46895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9" b="14560"/>
          <a:stretch/>
        </p:blipFill>
        <p:spPr>
          <a:xfrm>
            <a:off x="1749922" y="1575880"/>
            <a:ext cx="2833911" cy="46895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59847" y="188641"/>
            <a:ext cx="78459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«Көктем-2023»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республикалық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командалық-штабтық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оқу-жаттығуына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дайындық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жұмыстары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8833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/>
        </p:nvGraphicFramePr>
        <p:xfrm>
          <a:off x="1589314" y="0"/>
          <a:ext cx="9078686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Презентация" r:id="rId2" imgW="4570610" imgH="3427643" progId="PowerPoint.Show.12">
                  <p:embed/>
                </p:oleObj>
              </mc:Choice>
              <mc:Fallback>
                <p:oleObj name="Презентация" r:id="rId2" imgW="4570610" imgH="3427643" progId="PowerPoint.Show.12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89314" y="0"/>
                        <a:ext cx="9078686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08" b="8748"/>
          <a:stretch/>
        </p:blipFill>
        <p:spPr>
          <a:xfrm>
            <a:off x="5879976" y="1700809"/>
            <a:ext cx="3888432" cy="22613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09" b="9134"/>
          <a:stretch/>
        </p:blipFill>
        <p:spPr>
          <a:xfrm>
            <a:off x="8206058" y="4149080"/>
            <a:ext cx="2376264" cy="20882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" t="37333" r="-847" b="8572"/>
          <a:stretch/>
        </p:blipFill>
        <p:spPr>
          <a:xfrm>
            <a:off x="5460464" y="4149080"/>
            <a:ext cx="2723768" cy="20882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24" b="7986"/>
          <a:stretch/>
        </p:blipFill>
        <p:spPr>
          <a:xfrm>
            <a:off x="1693563" y="980728"/>
            <a:ext cx="3600400" cy="52565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38800" y="565230"/>
            <a:ext cx="475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сыныптар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арасында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өткізілген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Ал,кәнекей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қыздар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сайысы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28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81" b="37714"/>
          <a:stretch/>
        </p:blipFill>
        <p:spPr>
          <a:xfrm>
            <a:off x="6023992" y="4221089"/>
            <a:ext cx="3816424" cy="23277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33" b="37905"/>
          <a:stretch/>
        </p:blipFill>
        <p:spPr>
          <a:xfrm>
            <a:off x="6023992" y="1628801"/>
            <a:ext cx="3816424" cy="22742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62" b="37905"/>
          <a:stretch/>
        </p:blipFill>
        <p:spPr>
          <a:xfrm>
            <a:off x="2063551" y="1628800"/>
            <a:ext cx="3600400" cy="22742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31" b="37905"/>
          <a:stretch/>
        </p:blipFill>
        <p:spPr>
          <a:xfrm>
            <a:off x="2085133" y="4293097"/>
            <a:ext cx="3600400" cy="23324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063552" y="188641"/>
            <a:ext cx="8280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«ҚЫЗ БАЛАНЫҢ СҰЛУЛЫҒА ТӘРБИЕСІ,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ТАЗА БОЛСА АРЫ МЕН ЖАНДҮНИЕСІ»  </a:t>
            </a:r>
          </a:p>
          <a:p>
            <a:pPr algn="ctr"/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атты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тақырыпта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8-сынып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қыздары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мен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ата-аналарымен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өткізілген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іс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-шара</a:t>
            </a:r>
          </a:p>
        </p:txBody>
      </p:sp>
    </p:spTree>
    <p:extLst>
      <p:ext uri="{BB962C8B-B14F-4D97-AF65-F5344CB8AC3E}">
        <p14:creationId xmlns:p14="http://schemas.microsoft.com/office/powerpoint/2010/main" val="1838005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«Оқуға құштар мектеп»">
            <a:hlinkClick r:id="" action="ppaction://media"/>
            <a:extLst>
              <a:ext uri="{FF2B5EF4-FFF2-40B4-BE49-F238E27FC236}">
                <a16:creationId xmlns:a16="http://schemas.microsoft.com/office/drawing/2014/main" id="{A59E2C5F-047B-563D-C103-324CCE1C2F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14" b="38476"/>
          <a:stretch/>
        </p:blipFill>
        <p:spPr>
          <a:xfrm>
            <a:off x="7248128" y="1287217"/>
            <a:ext cx="3024458" cy="2835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09120"/>
            <a:ext cx="4176464" cy="20698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820" y="4509120"/>
            <a:ext cx="3802124" cy="20698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1" b="18477"/>
          <a:stretch/>
        </p:blipFill>
        <p:spPr>
          <a:xfrm>
            <a:off x="4626090" y="1340767"/>
            <a:ext cx="2334006" cy="2835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47" b="12190"/>
          <a:stretch/>
        </p:blipFill>
        <p:spPr>
          <a:xfrm>
            <a:off x="1789820" y="1340769"/>
            <a:ext cx="2505980" cy="28354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495600" y="86889"/>
            <a:ext cx="720080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«ҚЫЗ БАЛАНЫҢ СҰЛУЛЫҒА ТӘРБИЕСІ,</a:t>
            </a:r>
          </a:p>
          <a:p>
            <a:pPr algn="ctr"/>
            <a:r>
              <a:rPr lang="ru-RU" sz="1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ТАЗА БОЛСА АРЫ МЕН ЖАНДҮНИЕСІ»  </a:t>
            </a:r>
          </a:p>
          <a:p>
            <a:r>
              <a:rPr lang="ru-RU" sz="1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ru-RU" sz="17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атты</a:t>
            </a:r>
            <a:r>
              <a:rPr lang="ru-RU" sz="1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тақырыпта</a:t>
            </a:r>
            <a:r>
              <a:rPr lang="ru-RU" sz="1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9-сынып </a:t>
            </a:r>
            <a:r>
              <a:rPr lang="ru-RU" sz="17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қыздары</a:t>
            </a:r>
            <a:r>
              <a:rPr lang="ru-RU" sz="1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мен </a:t>
            </a:r>
            <a:r>
              <a:rPr lang="ru-RU" sz="17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ата-аналарымен</a:t>
            </a:r>
            <a:r>
              <a:rPr lang="ru-RU" sz="1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7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өткізілген</a:t>
            </a:r>
            <a:r>
              <a:rPr lang="ru-RU" sz="1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іс</a:t>
            </a:r>
            <a:r>
              <a:rPr lang="ru-RU" sz="1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-шара</a:t>
            </a:r>
          </a:p>
        </p:txBody>
      </p:sp>
    </p:spTree>
    <p:extLst>
      <p:ext uri="{BB962C8B-B14F-4D97-AF65-F5344CB8AC3E}">
        <p14:creationId xmlns:p14="http://schemas.microsoft.com/office/powerpoint/2010/main" val="9093134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898" y="4221089"/>
            <a:ext cx="4160550" cy="2354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04" b="37905"/>
          <a:stretch/>
        </p:blipFill>
        <p:spPr>
          <a:xfrm>
            <a:off x="1744638" y="4221089"/>
            <a:ext cx="3991323" cy="2354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33" b="37707"/>
          <a:stretch/>
        </p:blipFill>
        <p:spPr>
          <a:xfrm>
            <a:off x="7608168" y="1259936"/>
            <a:ext cx="2664296" cy="2529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3" b="32952"/>
          <a:stretch/>
        </p:blipFill>
        <p:spPr>
          <a:xfrm>
            <a:off x="1744637" y="1259937"/>
            <a:ext cx="2479156" cy="2612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43" b="39500"/>
          <a:stretch/>
        </p:blipFill>
        <p:spPr>
          <a:xfrm>
            <a:off x="4599746" y="1259936"/>
            <a:ext cx="2736304" cy="2529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3429521" y="116632"/>
            <a:ext cx="5803705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7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«ТӘРБИЕЛІ ҚЫЗДАР-ҚОҒАМНЫҢ ОРТАЙМАЙТЫН </a:t>
            </a:r>
          </a:p>
          <a:p>
            <a:pPr algn="ctr"/>
            <a:r>
              <a:rPr lang="ru-RU" sz="17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ЕҢ ҚҰНДЫ ҚАЗЫНАСЫ»</a:t>
            </a:r>
          </a:p>
          <a:p>
            <a:pPr algn="ctr"/>
            <a:r>
              <a:rPr lang="ru-RU" sz="17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атты</a:t>
            </a:r>
            <a:r>
              <a:rPr lang="ru-RU" sz="1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тақырыпта</a:t>
            </a:r>
            <a:r>
              <a:rPr lang="ru-RU" sz="1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10-сынып </a:t>
            </a:r>
            <a:r>
              <a:rPr lang="ru-RU" sz="17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қыздары</a:t>
            </a:r>
            <a:r>
              <a:rPr lang="ru-RU" sz="1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мен </a:t>
            </a:r>
            <a:r>
              <a:rPr lang="ru-RU" sz="17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ата-аналарымен</a:t>
            </a:r>
            <a:r>
              <a:rPr lang="ru-RU" sz="1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7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өткізілген</a:t>
            </a:r>
            <a:r>
              <a:rPr lang="ru-RU" sz="1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іс</a:t>
            </a:r>
            <a:r>
              <a:rPr lang="ru-RU" sz="17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-шара</a:t>
            </a:r>
            <a:endParaRPr lang="ru-RU" sz="17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57330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4941168"/>
            <a:ext cx="3006080" cy="17536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916" y="1063522"/>
            <a:ext cx="3059832" cy="15759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120" y="1063521"/>
            <a:ext cx="2952328" cy="4603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444" y="2919916"/>
            <a:ext cx="2924944" cy="17442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268510" y="188641"/>
            <a:ext cx="7754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Діни</a:t>
            </a: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экстремизмнің</a:t>
            </a: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алдын</a:t>
            </a: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алу</a:t>
            </a: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діни</a:t>
            </a: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серіктестік</a:t>
            </a: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 теолог   </a:t>
            </a:r>
            <a:r>
              <a:rPr lang="ru-RU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маман</a:t>
            </a: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Уалихан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Самат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Шоқанұлымен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кездесу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3552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09" b="24381"/>
          <a:stretch/>
        </p:blipFill>
        <p:spPr>
          <a:xfrm>
            <a:off x="4794734" y="3506404"/>
            <a:ext cx="2808312" cy="3237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05" b="24572"/>
          <a:stretch/>
        </p:blipFill>
        <p:spPr>
          <a:xfrm>
            <a:off x="7896200" y="3506404"/>
            <a:ext cx="2448272" cy="3237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10" b="24081"/>
          <a:stretch/>
        </p:blipFill>
        <p:spPr>
          <a:xfrm>
            <a:off x="2711624" y="1268761"/>
            <a:ext cx="3168352" cy="20472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95" b="18490"/>
          <a:stretch/>
        </p:blipFill>
        <p:spPr>
          <a:xfrm>
            <a:off x="6198890" y="1268761"/>
            <a:ext cx="2993454" cy="20472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0" b="13714"/>
          <a:stretch/>
        </p:blipFill>
        <p:spPr>
          <a:xfrm>
            <a:off x="1847528" y="3506404"/>
            <a:ext cx="2736304" cy="32741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446484" y="188640"/>
            <a:ext cx="80977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Дұрыс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таңдалған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мамандық-болашақтың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жарқын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кепілі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тақырыбында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Қаратау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ауданы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жастар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ресурстық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орталығының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ұйымдастыруымен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өткізілген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кездесу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кеші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5482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2064432"/>
            <a:ext cx="3419872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9142"/>
          <a:stretch/>
        </p:blipFill>
        <p:spPr>
          <a:xfrm>
            <a:off x="1959228" y="919654"/>
            <a:ext cx="1944216" cy="23865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00" b="13523"/>
          <a:stretch/>
        </p:blipFill>
        <p:spPr>
          <a:xfrm>
            <a:off x="8065451" y="1052737"/>
            <a:ext cx="2088232" cy="23865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7" b="23619"/>
          <a:stretch/>
        </p:blipFill>
        <p:spPr>
          <a:xfrm>
            <a:off x="1914564" y="3933056"/>
            <a:ext cx="2063122" cy="24482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6" t="8571" r="2906" b="15429"/>
          <a:stretch/>
        </p:blipFill>
        <p:spPr>
          <a:xfrm>
            <a:off x="8097499" y="3847408"/>
            <a:ext cx="2108962" cy="26195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390476" y="188640"/>
            <a:ext cx="52501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«МЕЙІРІМ ЖҮРЕКТЕН»  </a:t>
            </a:r>
          </a:p>
          <a:p>
            <a:pPr algn="ctr"/>
            <a:r>
              <a:rPr lang="ru-RU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айлығының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ашылуы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448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476672"/>
            <a:ext cx="5328592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295756" y="2276872"/>
            <a:ext cx="3105187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k-KZ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Мектепішілік</a:t>
            </a:r>
          </a:p>
          <a:p>
            <a:pPr algn="ctr"/>
            <a:r>
              <a:rPr lang="kk-KZ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ата-аналар </a:t>
            </a:r>
          </a:p>
          <a:p>
            <a:pPr algn="ctr"/>
            <a:r>
              <a:rPr lang="kk-KZ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жиналысы</a:t>
            </a:r>
            <a:endParaRPr lang="ru-RU" sz="36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340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8" y="764704"/>
            <a:ext cx="2890664" cy="33123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624" y="404664"/>
            <a:ext cx="2547177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624" y="3356992"/>
            <a:ext cx="2547177" cy="2756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7" y="1268760"/>
            <a:ext cx="2634275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887" y="4005064"/>
            <a:ext cx="2880320" cy="26416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4007768" y="188640"/>
            <a:ext cx="6548588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kk-KZ" sz="1600" b="1" cap="all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«Мейірімділік-жүректен,қайырымдылық-білектен</a:t>
            </a:r>
            <a:r>
              <a:rPr lang="kk-KZ" sz="2000" b="1" cap="all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/>
            <a:r>
              <a:rPr lang="kk-KZ" sz="2000" b="1" i="1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тақырыбындағы шығарма жазу</a:t>
            </a:r>
            <a:endParaRPr lang="ru-RU" sz="2000" b="1" i="1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0420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143" y="1268760"/>
            <a:ext cx="2758008" cy="224961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45946" y="3997388"/>
            <a:ext cx="2758008" cy="24272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946" y="1268760"/>
            <a:ext cx="2693870" cy="22768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058" y="4055329"/>
            <a:ext cx="2634413" cy="23484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3997388"/>
            <a:ext cx="2808312" cy="24272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8" y="1268760"/>
            <a:ext cx="2592288" cy="22768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87934" y="116633"/>
            <a:ext cx="7942239" cy="95410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k-KZ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Прокурор сағаты 8-11 сынып оқушыларымен</a:t>
            </a:r>
          </a:p>
          <a:p>
            <a:pPr algn="ctr"/>
            <a:r>
              <a:rPr lang="kk-KZ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онлайн кездесуі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9316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820" y="2621635"/>
            <a:ext cx="3438636" cy="38672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710188"/>
            <a:ext cx="3384376" cy="1822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08" y="3717033"/>
            <a:ext cx="4745632" cy="2771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100" y="140527"/>
            <a:ext cx="3487783" cy="2186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847529" y="140527"/>
            <a:ext cx="4104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i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Галстуксыз бір сағат </a:t>
            </a:r>
            <a:r>
              <a:rPr lang="kk-KZ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белгілі жетістікке жеткен танымал тұлғалармен кездесу</a:t>
            </a:r>
            <a:endParaRPr lang="ru-RU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7771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334929"/>
            <a:ext cx="3096344" cy="2404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259" y="2924944"/>
            <a:ext cx="3024336" cy="2361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0" y="328287"/>
            <a:ext cx="3312368" cy="23728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2924945"/>
            <a:ext cx="2808312" cy="33123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5015880" y="5517233"/>
            <a:ext cx="5328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«Ұранды елдің-ұрпағы қайсар» </a:t>
            </a:r>
          </a:p>
          <a:p>
            <a:pPr algn="ctr"/>
            <a:r>
              <a:rPr lang="kk-KZ" sz="28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әскери қызметкерлермен кездесу</a:t>
            </a:r>
            <a:endParaRPr lang="ru-RU" sz="28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650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5396613-5C4B-3AFA-8992-9A99592D2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cxnSp>
        <p:nvCxnSpPr>
          <p:cNvPr id="10" name="Elbow Connector 32">
            <a:extLst>
              <a:ext uri="{FF2B5EF4-FFF2-40B4-BE49-F238E27FC236}">
                <a16:creationId xmlns:a16="http://schemas.microsoft.com/office/drawing/2014/main" id="{A6CE71BA-410F-EEAB-2570-D2957BCF0BD4}"/>
              </a:ext>
            </a:extLst>
          </p:cNvPr>
          <p:cNvCxnSpPr/>
          <p:nvPr/>
        </p:nvCxnSpPr>
        <p:spPr>
          <a:xfrm>
            <a:off x="0" y="2735014"/>
            <a:ext cx="3650205" cy="277755"/>
          </a:xfrm>
          <a:prstGeom prst="bentConnector3">
            <a:avLst>
              <a:gd name="adj1" fmla="val 54997"/>
            </a:avLst>
          </a:prstGeom>
          <a:ln w="25400">
            <a:solidFill>
              <a:srgbClr val="00808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DF6671E-6C57-F6AC-2353-562F4F9C404F}"/>
              </a:ext>
            </a:extLst>
          </p:cNvPr>
          <p:cNvSpPr txBox="1"/>
          <p:nvPr/>
        </p:nvSpPr>
        <p:spPr>
          <a:xfrm>
            <a:off x="507072" y="2163866"/>
            <a:ext cx="2780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мы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ң үйірме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Elbow Connector 32">
            <a:extLst>
              <a:ext uri="{FF2B5EF4-FFF2-40B4-BE49-F238E27FC236}">
                <a16:creationId xmlns:a16="http://schemas.microsoft.com/office/drawing/2014/main" id="{E03B55F6-1BC4-992C-F264-5E58C5FA76A9}"/>
              </a:ext>
            </a:extLst>
          </p:cNvPr>
          <p:cNvCxnSpPr/>
          <p:nvPr/>
        </p:nvCxnSpPr>
        <p:spPr>
          <a:xfrm>
            <a:off x="0" y="4141746"/>
            <a:ext cx="3588838" cy="277755"/>
          </a:xfrm>
          <a:prstGeom prst="bentConnector3">
            <a:avLst>
              <a:gd name="adj1" fmla="val 55864"/>
            </a:avLst>
          </a:prstGeom>
          <a:ln w="25400">
            <a:solidFill>
              <a:srgbClr val="FF9933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F6B82D9-F188-C72E-0D2F-0B9C83D6DBB3}"/>
              </a:ext>
            </a:extLst>
          </p:cNvPr>
          <p:cNvSpPr txBox="1"/>
          <p:nvPr/>
        </p:nvSpPr>
        <p:spPr>
          <a:xfrm>
            <a:off x="288953" y="3660566"/>
            <a:ext cx="3010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Спорттық үйірме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Elbow Connector 32">
            <a:extLst>
              <a:ext uri="{FF2B5EF4-FFF2-40B4-BE49-F238E27FC236}">
                <a16:creationId xmlns:a16="http://schemas.microsoft.com/office/drawing/2014/main" id="{A02E89EB-8153-B642-564A-FE2800D0A678}"/>
              </a:ext>
            </a:extLst>
          </p:cNvPr>
          <p:cNvCxnSpPr/>
          <p:nvPr/>
        </p:nvCxnSpPr>
        <p:spPr>
          <a:xfrm>
            <a:off x="8490451" y="3203632"/>
            <a:ext cx="3701549" cy="355916"/>
          </a:xfrm>
          <a:prstGeom prst="bentConnector3">
            <a:avLst>
              <a:gd name="adj1" fmla="val 56065"/>
            </a:avLst>
          </a:prstGeom>
          <a:ln w="25400">
            <a:solidFill>
              <a:srgbClr val="7030A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32">
            <a:extLst>
              <a:ext uri="{FF2B5EF4-FFF2-40B4-BE49-F238E27FC236}">
                <a16:creationId xmlns:a16="http://schemas.microsoft.com/office/drawing/2014/main" id="{3D81C794-6665-7210-EEDA-D22AFDBCE116}"/>
              </a:ext>
            </a:extLst>
          </p:cNvPr>
          <p:cNvCxnSpPr/>
          <p:nvPr/>
        </p:nvCxnSpPr>
        <p:spPr>
          <a:xfrm>
            <a:off x="8473974" y="4941837"/>
            <a:ext cx="3701549" cy="355916"/>
          </a:xfrm>
          <a:prstGeom prst="bentConnector3">
            <a:avLst>
              <a:gd name="adj1" fmla="val 56065"/>
            </a:avLst>
          </a:prstGeom>
          <a:ln w="25400">
            <a:solidFill>
              <a:srgbClr val="7030A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32">
            <a:extLst>
              <a:ext uri="{FF2B5EF4-FFF2-40B4-BE49-F238E27FC236}">
                <a16:creationId xmlns:a16="http://schemas.microsoft.com/office/drawing/2014/main" id="{763D0FDD-682B-DF49-04C3-9F2CF1B354A8}"/>
              </a:ext>
            </a:extLst>
          </p:cNvPr>
          <p:cNvCxnSpPr/>
          <p:nvPr/>
        </p:nvCxnSpPr>
        <p:spPr>
          <a:xfrm>
            <a:off x="-25673" y="5747783"/>
            <a:ext cx="3701549" cy="355916"/>
          </a:xfrm>
          <a:prstGeom prst="bentConnector3">
            <a:avLst>
              <a:gd name="adj1" fmla="val 56065"/>
            </a:avLst>
          </a:prstGeom>
          <a:ln w="25400">
            <a:solidFill>
              <a:srgbClr val="7030A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1F1DB3D-EA80-5D09-7DD6-993F34A2970B}"/>
              </a:ext>
            </a:extLst>
          </p:cNvPr>
          <p:cNvSpPr txBox="1"/>
          <p:nvPr/>
        </p:nvSpPr>
        <p:spPr>
          <a:xfrm>
            <a:off x="457515" y="5297753"/>
            <a:ext cx="1210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Қолөнер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2027E6-BFC6-2599-5B89-1FBA912BBA88}"/>
              </a:ext>
            </a:extLst>
          </p:cNvPr>
          <p:cNvSpPr txBox="1"/>
          <p:nvPr/>
        </p:nvSpPr>
        <p:spPr>
          <a:xfrm>
            <a:off x="9008075" y="2873891"/>
            <a:ext cx="2075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Жас эколог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835F0B-BAD0-2611-B338-CA3B2F5C4D17}"/>
              </a:ext>
            </a:extLst>
          </p:cNvPr>
          <p:cNvSpPr txBox="1"/>
          <p:nvPr/>
        </p:nvSpPr>
        <p:spPr>
          <a:xfrm>
            <a:off x="9008075" y="4534930"/>
            <a:ext cx="1442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 descr="Открытки картинки гиф смайлики: Картинки для  презентаций.Человечки.Победители. Анимации для презентаций. Человечки  скачать">
            <a:extLst>
              <a:ext uri="{FF2B5EF4-FFF2-40B4-BE49-F238E27FC236}">
                <a16:creationId xmlns:a16="http://schemas.microsoft.com/office/drawing/2014/main" id="{2005A310-1551-04A5-BD33-7A35C3315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399" y="4591370"/>
            <a:ext cx="2917692" cy="178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Спорттық үйірме (1)">
            <a:hlinkClick r:id="" action="ppaction://media"/>
            <a:extLst>
              <a:ext uri="{FF2B5EF4-FFF2-40B4-BE49-F238E27FC236}">
                <a16:creationId xmlns:a16="http://schemas.microsoft.com/office/drawing/2014/main" id="{F8B1627F-E8E4-7DAB-26BE-7CAFF55E65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0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1" y="4509120"/>
            <a:ext cx="2747797" cy="2060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170" y="153054"/>
            <a:ext cx="2651787" cy="1988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296227"/>
            <a:ext cx="2736304" cy="2920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170" y="2429926"/>
            <a:ext cx="2651788" cy="1791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281816"/>
            <a:ext cx="2520280" cy="29352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3460484"/>
            <a:ext cx="2880320" cy="31094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683913" y="4221088"/>
            <a:ext cx="36118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МЕДИЦИНА </a:t>
            </a:r>
          </a:p>
          <a:p>
            <a:pPr algn="ctr"/>
            <a:r>
              <a:rPr lang="kk-KZ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ҚЫЗМЕТКЕРЛЕРІМЕН </a:t>
            </a:r>
          </a:p>
          <a:p>
            <a:pPr algn="ctr"/>
            <a:r>
              <a:rPr lang="kk-KZ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КЕЗДЕСУ</a:t>
            </a:r>
            <a:endParaRPr lang="ru-RU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8605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5B82F9-7815-4F86-2DAD-5BD7E9DA5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810D3B-2D84-674E-EBBD-01B5CF1382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5979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210EB9-DB17-A28A-48EB-BF174B849CBE}"/>
              </a:ext>
            </a:extLst>
          </p:cNvPr>
          <p:cNvSpPr txBox="1"/>
          <p:nvPr/>
        </p:nvSpPr>
        <p:spPr>
          <a:xfrm>
            <a:off x="623392" y="404664"/>
            <a:ext cx="1116124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«ҮЗДІК СЫНЫП ЖЕТЕКШІ»</a:t>
            </a:r>
          </a:p>
          <a:p>
            <a:endParaRPr lang="ru-RU" dirty="0"/>
          </a:p>
          <a:p>
            <a:r>
              <a:rPr lang="ru-RU" dirty="0"/>
              <a:t>	4 «Ғ» </a:t>
            </a:r>
            <a:r>
              <a:rPr lang="ru-RU" dirty="0" err="1"/>
              <a:t>сынып</a:t>
            </a:r>
            <a:r>
              <a:rPr lang="ru-RU" dirty="0"/>
              <a:t> </a:t>
            </a:r>
            <a:r>
              <a:rPr lang="ru-RU" dirty="0" err="1"/>
              <a:t>жетекшісі</a:t>
            </a:r>
            <a:r>
              <a:rPr lang="ru-RU" dirty="0"/>
              <a:t> </a:t>
            </a:r>
            <a:r>
              <a:rPr lang="ru-RU" dirty="0" err="1"/>
              <a:t>Тобанова</a:t>
            </a:r>
            <a:r>
              <a:rPr lang="ru-RU" dirty="0"/>
              <a:t> </a:t>
            </a:r>
            <a:r>
              <a:rPr lang="ru-RU" dirty="0" err="1"/>
              <a:t>Гүлжамал</a:t>
            </a:r>
            <a:r>
              <a:rPr lang="ru-RU" dirty="0"/>
              <a:t> Петровна	</a:t>
            </a:r>
          </a:p>
          <a:p>
            <a:r>
              <a:rPr lang="ru-RU" dirty="0"/>
              <a:t>6 « » </a:t>
            </a:r>
            <a:r>
              <a:rPr lang="ru-RU" dirty="0" err="1"/>
              <a:t>Абайдуллаева</a:t>
            </a:r>
            <a:r>
              <a:rPr lang="ru-RU" dirty="0"/>
              <a:t> </a:t>
            </a:r>
            <a:r>
              <a:rPr lang="ru-RU" dirty="0" err="1"/>
              <a:t>Айсұлу</a:t>
            </a:r>
            <a:endParaRPr lang="ru-RU" dirty="0"/>
          </a:p>
          <a:p>
            <a:r>
              <a:rPr lang="ru-RU" dirty="0"/>
              <a:t>	8 «Ғ» </a:t>
            </a:r>
            <a:r>
              <a:rPr lang="ru-RU" dirty="0" err="1"/>
              <a:t>Тохаева</a:t>
            </a:r>
            <a:r>
              <a:rPr lang="ru-RU" dirty="0"/>
              <a:t> </a:t>
            </a:r>
            <a:r>
              <a:rPr lang="ru-RU" dirty="0" err="1"/>
              <a:t>Гулбану</a:t>
            </a:r>
            <a:endParaRPr lang="ru-RU" dirty="0"/>
          </a:p>
          <a:p>
            <a:r>
              <a:rPr lang="ru-RU" dirty="0"/>
              <a:t>8 «Г» </a:t>
            </a:r>
            <a:r>
              <a:rPr lang="en-US" dirty="0"/>
              <a:t>c</a:t>
            </a:r>
            <a:r>
              <a:rPr lang="ru-RU" dirty="0" err="1"/>
              <a:t>ынып</a:t>
            </a:r>
            <a:r>
              <a:rPr lang="ru-RU" dirty="0"/>
              <a:t> </a:t>
            </a:r>
            <a:r>
              <a:rPr lang="ru-RU" dirty="0" err="1"/>
              <a:t>жетекшісі</a:t>
            </a:r>
            <a:r>
              <a:rPr lang="ru-RU" dirty="0"/>
              <a:t> </a:t>
            </a:r>
            <a:r>
              <a:rPr lang="ru-RU" dirty="0" err="1"/>
              <a:t>Жолдасова</a:t>
            </a:r>
            <a:r>
              <a:rPr lang="ru-RU" dirty="0"/>
              <a:t> Роза </a:t>
            </a:r>
            <a:r>
              <a:rPr lang="ru-RU" dirty="0" err="1"/>
              <a:t>Серікқызы</a:t>
            </a:r>
            <a:endParaRPr lang="ru-RU" dirty="0"/>
          </a:p>
          <a:p>
            <a:r>
              <a:rPr lang="ru-RU" dirty="0"/>
              <a:t>9 «Д» </a:t>
            </a:r>
            <a:r>
              <a:rPr lang="en-US" dirty="0"/>
              <a:t>c</a:t>
            </a:r>
            <a:r>
              <a:rPr lang="ru-RU" dirty="0" err="1"/>
              <a:t>ынып</a:t>
            </a:r>
            <a:r>
              <a:rPr lang="ru-RU" dirty="0"/>
              <a:t> </a:t>
            </a:r>
            <a:r>
              <a:rPr lang="ru-RU" dirty="0" err="1"/>
              <a:t>жетекшісі</a:t>
            </a:r>
            <a:r>
              <a:rPr lang="ru-RU" dirty="0"/>
              <a:t> </a:t>
            </a:r>
            <a:r>
              <a:rPr lang="ru-RU" dirty="0" err="1"/>
              <a:t>Файзуллаева</a:t>
            </a:r>
            <a:r>
              <a:rPr lang="ru-RU" dirty="0"/>
              <a:t> </a:t>
            </a:r>
            <a:r>
              <a:rPr lang="ru-RU" dirty="0" err="1"/>
              <a:t>Сыпаркул</a:t>
            </a:r>
            <a:r>
              <a:rPr lang="ru-RU" dirty="0"/>
              <a:t> </a:t>
            </a:r>
            <a:r>
              <a:rPr lang="ru-RU" dirty="0" err="1"/>
              <a:t>Сүндетовна</a:t>
            </a:r>
            <a:endParaRPr lang="ru-RU" dirty="0"/>
          </a:p>
          <a:p>
            <a:r>
              <a:rPr lang="ru-RU" dirty="0"/>
              <a:t>9 «Е» </a:t>
            </a:r>
            <a:r>
              <a:rPr lang="en-US" dirty="0"/>
              <a:t>c</a:t>
            </a:r>
            <a:r>
              <a:rPr lang="ru-RU" dirty="0" err="1"/>
              <a:t>ынып</a:t>
            </a:r>
            <a:r>
              <a:rPr lang="ru-RU" dirty="0"/>
              <a:t> </a:t>
            </a:r>
            <a:r>
              <a:rPr lang="ru-RU" dirty="0" err="1"/>
              <a:t>жетекшісі</a:t>
            </a:r>
            <a:r>
              <a:rPr lang="ru-RU" dirty="0"/>
              <a:t> </a:t>
            </a:r>
            <a:r>
              <a:rPr lang="ru-RU" dirty="0" err="1"/>
              <a:t>Алибаева</a:t>
            </a:r>
            <a:r>
              <a:rPr lang="ru-RU" dirty="0"/>
              <a:t> </a:t>
            </a:r>
            <a:r>
              <a:rPr lang="ru-RU" dirty="0" err="1"/>
              <a:t>Құралай</a:t>
            </a:r>
            <a:r>
              <a:rPr lang="ru-RU" dirty="0"/>
              <a:t> </a:t>
            </a:r>
            <a:r>
              <a:rPr lang="ru-RU" dirty="0" err="1"/>
              <a:t>Алибаевна</a:t>
            </a:r>
            <a:endParaRPr lang="ru-RU" dirty="0"/>
          </a:p>
          <a:p>
            <a:r>
              <a:rPr lang="ru-RU" dirty="0"/>
              <a:t>10 «В» </a:t>
            </a:r>
            <a:r>
              <a:rPr lang="en-US" dirty="0"/>
              <a:t>c</a:t>
            </a:r>
            <a:r>
              <a:rPr lang="ru-RU" dirty="0" err="1"/>
              <a:t>ынып</a:t>
            </a:r>
            <a:r>
              <a:rPr lang="ru-RU" dirty="0"/>
              <a:t> </a:t>
            </a:r>
            <a:r>
              <a:rPr lang="ru-RU" dirty="0" err="1"/>
              <a:t>жетекшісі</a:t>
            </a:r>
            <a:r>
              <a:rPr lang="ru-RU" dirty="0"/>
              <a:t> </a:t>
            </a:r>
            <a:r>
              <a:rPr lang="ru-RU" dirty="0" err="1"/>
              <a:t>Шуакбаева</a:t>
            </a:r>
            <a:r>
              <a:rPr lang="ru-RU" dirty="0"/>
              <a:t> Манат </a:t>
            </a:r>
            <a:r>
              <a:rPr lang="ru-RU" dirty="0" err="1"/>
              <a:t>Аштайовна</a:t>
            </a:r>
            <a:endParaRPr lang="ru-RU" dirty="0"/>
          </a:p>
          <a:p>
            <a:r>
              <a:rPr lang="ru-RU" dirty="0"/>
              <a:t>11 «Д» </a:t>
            </a:r>
            <a:r>
              <a:rPr lang="en-US" dirty="0"/>
              <a:t>c</a:t>
            </a:r>
            <a:r>
              <a:rPr lang="ru-RU" dirty="0" err="1"/>
              <a:t>ынып</a:t>
            </a:r>
            <a:r>
              <a:rPr lang="ru-RU" dirty="0"/>
              <a:t> </a:t>
            </a:r>
            <a:r>
              <a:rPr lang="ru-RU" dirty="0" err="1"/>
              <a:t>жетекшісі</a:t>
            </a:r>
            <a:r>
              <a:rPr lang="ru-RU" dirty="0"/>
              <a:t> </a:t>
            </a:r>
            <a:r>
              <a:rPr lang="ru-RU" dirty="0" err="1"/>
              <a:t>Нарбек</a:t>
            </a:r>
            <a:r>
              <a:rPr lang="ru-RU" dirty="0"/>
              <a:t> Клара </a:t>
            </a:r>
            <a:r>
              <a:rPr lang="ru-RU" dirty="0" err="1"/>
              <a:t>Әріпбайқызы</a:t>
            </a:r>
            <a:endParaRPr lang="ru-RU" dirty="0"/>
          </a:p>
          <a:p>
            <a:r>
              <a:rPr lang="ru-RU" dirty="0"/>
              <a:t>5 «Ғ» </a:t>
            </a:r>
            <a:r>
              <a:rPr lang="en-US" dirty="0"/>
              <a:t>c</a:t>
            </a:r>
            <a:r>
              <a:rPr lang="ru-RU" dirty="0" err="1"/>
              <a:t>ынып</a:t>
            </a:r>
            <a:r>
              <a:rPr lang="ru-RU" dirty="0"/>
              <a:t> </a:t>
            </a:r>
            <a:r>
              <a:rPr lang="ru-RU" dirty="0" err="1"/>
              <a:t>жетекшісі</a:t>
            </a:r>
            <a:r>
              <a:rPr lang="ru-RU" dirty="0"/>
              <a:t> </a:t>
            </a:r>
            <a:r>
              <a:rPr lang="ru-RU" dirty="0" err="1"/>
              <a:t>Байбатшаева</a:t>
            </a:r>
            <a:r>
              <a:rPr lang="ru-RU" dirty="0"/>
              <a:t> </a:t>
            </a:r>
            <a:r>
              <a:rPr lang="ru-RU" dirty="0" err="1"/>
              <a:t>Жадыра</a:t>
            </a:r>
            <a:r>
              <a:rPr lang="ru-RU" dirty="0"/>
              <a:t> Бабаханқызы6 </a:t>
            </a:r>
          </a:p>
          <a:p>
            <a:r>
              <a:rPr lang="ru-RU" dirty="0"/>
              <a:t>«Б» </a:t>
            </a:r>
            <a:r>
              <a:rPr lang="en-US" dirty="0"/>
              <a:t>c</a:t>
            </a:r>
            <a:r>
              <a:rPr lang="ru-RU" dirty="0" err="1"/>
              <a:t>ынып</a:t>
            </a:r>
            <a:r>
              <a:rPr lang="ru-RU" dirty="0"/>
              <a:t> </a:t>
            </a:r>
            <a:r>
              <a:rPr lang="ru-RU" dirty="0" err="1"/>
              <a:t>жетекшісі</a:t>
            </a:r>
            <a:r>
              <a:rPr lang="ru-RU" dirty="0"/>
              <a:t> </a:t>
            </a:r>
            <a:r>
              <a:rPr lang="ru-RU" dirty="0" err="1"/>
              <a:t>Өтемісова</a:t>
            </a:r>
            <a:r>
              <a:rPr lang="ru-RU" dirty="0"/>
              <a:t> Тамара</a:t>
            </a:r>
          </a:p>
          <a:p>
            <a:r>
              <a:rPr lang="ru-RU" dirty="0"/>
              <a:t> 6 «А» </a:t>
            </a:r>
            <a:r>
              <a:rPr lang="en-US" dirty="0"/>
              <a:t>c</a:t>
            </a:r>
            <a:r>
              <a:rPr lang="ru-RU" dirty="0" err="1"/>
              <a:t>ынып</a:t>
            </a:r>
            <a:r>
              <a:rPr lang="ru-RU" dirty="0"/>
              <a:t> </a:t>
            </a:r>
            <a:r>
              <a:rPr lang="ru-RU" dirty="0" err="1"/>
              <a:t>жетекшісі</a:t>
            </a:r>
            <a:r>
              <a:rPr lang="ru-RU" dirty="0"/>
              <a:t> </a:t>
            </a:r>
            <a:r>
              <a:rPr lang="ru-RU" dirty="0" err="1"/>
              <a:t>Курбанкулова</a:t>
            </a:r>
            <a:r>
              <a:rPr lang="ru-RU" dirty="0"/>
              <a:t> Гульшат</a:t>
            </a:r>
          </a:p>
          <a:p>
            <a:r>
              <a:rPr lang="ru-RU" dirty="0"/>
              <a:t>7 «Б» </a:t>
            </a:r>
            <a:r>
              <a:rPr lang="ru-RU" dirty="0" err="1"/>
              <a:t>сынып</a:t>
            </a:r>
            <a:r>
              <a:rPr lang="ru-RU" dirty="0"/>
              <a:t> </a:t>
            </a:r>
            <a:r>
              <a:rPr lang="ru-RU" dirty="0" err="1"/>
              <a:t>жетекшісі</a:t>
            </a:r>
            <a:r>
              <a:rPr lang="ru-RU" dirty="0"/>
              <a:t> </a:t>
            </a:r>
            <a:r>
              <a:rPr lang="ru-RU" dirty="0" err="1"/>
              <a:t>Турсынкулова</a:t>
            </a:r>
            <a:r>
              <a:rPr lang="ru-RU" dirty="0"/>
              <a:t> </a:t>
            </a:r>
            <a:r>
              <a:rPr lang="ru-RU" dirty="0" err="1"/>
              <a:t>Айжан</a:t>
            </a:r>
            <a:endParaRPr lang="ru-RU" dirty="0"/>
          </a:p>
          <a:p>
            <a:r>
              <a:rPr lang="ru-RU" dirty="0"/>
              <a:t>7 «Д» </a:t>
            </a:r>
            <a:r>
              <a:rPr lang="ru-RU" dirty="0" err="1"/>
              <a:t>сынып</a:t>
            </a:r>
            <a:r>
              <a:rPr lang="ru-RU" dirty="0"/>
              <a:t> </a:t>
            </a:r>
            <a:r>
              <a:rPr lang="ru-RU" dirty="0" err="1"/>
              <a:t>оқушысы</a:t>
            </a:r>
            <a:r>
              <a:rPr lang="ru-RU" dirty="0"/>
              <a:t> </a:t>
            </a:r>
            <a:r>
              <a:rPr lang="ru-RU" dirty="0" err="1"/>
              <a:t>Мақсатова</a:t>
            </a:r>
            <a:r>
              <a:rPr lang="ru-RU" dirty="0"/>
              <a:t> Асель</a:t>
            </a:r>
          </a:p>
          <a:p>
            <a:r>
              <a:rPr lang="ru-RU" dirty="0"/>
              <a:t>5 «Ж» </a:t>
            </a:r>
            <a:r>
              <a:rPr lang="ru-RU" dirty="0" err="1"/>
              <a:t>сынып</a:t>
            </a:r>
            <a:r>
              <a:rPr lang="ru-RU" dirty="0"/>
              <a:t> </a:t>
            </a:r>
            <a:r>
              <a:rPr lang="ru-RU" dirty="0" err="1"/>
              <a:t>оқушысы</a:t>
            </a:r>
            <a:r>
              <a:rPr lang="ru-RU" dirty="0"/>
              <a:t> </a:t>
            </a:r>
            <a:r>
              <a:rPr lang="ru-RU" dirty="0" err="1"/>
              <a:t>Азтаева</a:t>
            </a:r>
            <a:r>
              <a:rPr lang="ru-RU" dirty="0"/>
              <a:t> </a:t>
            </a:r>
            <a:r>
              <a:rPr lang="ru-RU" dirty="0" err="1"/>
              <a:t>Айнұр</a:t>
            </a:r>
            <a:r>
              <a:rPr lang="ru-RU" dirty="0"/>
              <a:t> </a:t>
            </a:r>
          </a:p>
          <a:p>
            <a:r>
              <a:rPr lang="ru-RU" dirty="0" err="1"/>
              <a:t>Мектептің</a:t>
            </a:r>
            <a:r>
              <a:rPr lang="ru-RU" dirty="0"/>
              <a:t> </a:t>
            </a:r>
            <a:r>
              <a:rPr lang="ru-RU" dirty="0" err="1"/>
              <a:t>ішкі</a:t>
            </a:r>
            <a:r>
              <a:rPr lang="ru-RU" dirty="0"/>
              <a:t> </a:t>
            </a:r>
            <a:r>
              <a:rPr lang="ru-RU" dirty="0" err="1"/>
              <a:t>тәртіп</a:t>
            </a:r>
            <a:r>
              <a:rPr lang="ru-RU" dirty="0"/>
              <a:t> </a:t>
            </a:r>
            <a:r>
              <a:rPr lang="ru-RU" dirty="0" err="1"/>
              <a:t>ережесін</a:t>
            </a:r>
            <a:r>
              <a:rPr lang="ru-RU" dirty="0"/>
              <a:t> </a:t>
            </a:r>
            <a:r>
              <a:rPr lang="ru-RU" dirty="0" err="1"/>
              <a:t>сақтап</a:t>
            </a:r>
            <a:r>
              <a:rPr lang="ru-RU" dirty="0"/>
              <a:t>, </a:t>
            </a:r>
            <a:r>
              <a:rPr lang="ru-RU" dirty="0" err="1"/>
              <a:t>біліммен</a:t>
            </a:r>
            <a:r>
              <a:rPr lang="ru-RU" dirty="0"/>
              <a:t> </a:t>
            </a:r>
            <a:r>
              <a:rPr lang="ru-RU" dirty="0" err="1"/>
              <a:t>қатар</a:t>
            </a:r>
            <a:r>
              <a:rPr lang="ru-RU" dirty="0"/>
              <a:t> спорт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өнер</a:t>
            </a:r>
            <a:r>
              <a:rPr lang="ru-RU" dirty="0"/>
              <a:t> </a:t>
            </a:r>
            <a:r>
              <a:rPr lang="ru-RU" dirty="0" err="1"/>
              <a:t>жетістіктері</a:t>
            </a:r>
            <a:r>
              <a:rPr lang="ru-RU" dirty="0"/>
              <a:t> </a:t>
            </a:r>
            <a:r>
              <a:rPr lang="ru-RU" dirty="0" err="1"/>
              <a:t>үздік</a:t>
            </a:r>
            <a:r>
              <a:rPr lang="ru-RU" dirty="0"/>
              <a:t> </a:t>
            </a:r>
            <a:r>
              <a:rPr lang="ru-RU" dirty="0" err="1"/>
              <a:t>деп</a:t>
            </a:r>
            <a:r>
              <a:rPr lang="ru-RU" dirty="0"/>
              <a:t> </a:t>
            </a:r>
            <a:r>
              <a:rPr lang="ru-RU" dirty="0" err="1"/>
              <a:t>танылған</a:t>
            </a:r>
            <a:r>
              <a:rPr lang="ru-RU" dirty="0"/>
              <a:t> </a:t>
            </a:r>
            <a:r>
              <a:rPr lang="ru-RU" dirty="0" err="1"/>
              <a:t>сыныптар</a:t>
            </a:r>
            <a:r>
              <a:rPr lang="ru-RU" dirty="0"/>
              <a:t>: 8 «А» </a:t>
            </a:r>
            <a:r>
              <a:rPr lang="ru-RU" dirty="0" err="1"/>
              <a:t>сынып</a:t>
            </a:r>
            <a:r>
              <a:rPr lang="ru-RU" dirty="0"/>
              <a:t> оқушылары8 «Г» </a:t>
            </a:r>
            <a:r>
              <a:rPr lang="ru-RU" dirty="0" err="1"/>
              <a:t>сынып</a:t>
            </a:r>
            <a:r>
              <a:rPr lang="ru-RU" dirty="0"/>
              <a:t> оқушылары8 «Ғ» </a:t>
            </a:r>
            <a:r>
              <a:rPr lang="ru-RU" dirty="0" err="1"/>
              <a:t>сынып</a:t>
            </a:r>
            <a:r>
              <a:rPr lang="ru-RU" dirty="0"/>
              <a:t> оқушылары9 «Б» </a:t>
            </a:r>
            <a:r>
              <a:rPr lang="ru-RU" dirty="0" err="1"/>
              <a:t>сынып</a:t>
            </a:r>
            <a:r>
              <a:rPr lang="ru-RU" dirty="0"/>
              <a:t> оқушылары9 «Е» </a:t>
            </a:r>
            <a:r>
              <a:rPr lang="ru-RU" dirty="0" err="1"/>
              <a:t>сынып</a:t>
            </a:r>
            <a:r>
              <a:rPr lang="ru-RU" dirty="0"/>
              <a:t> оқушылары9 «В» </a:t>
            </a:r>
            <a:r>
              <a:rPr lang="ru-RU" dirty="0" err="1"/>
              <a:t>сынып</a:t>
            </a:r>
            <a:r>
              <a:rPr lang="ru-RU" dirty="0"/>
              <a:t> оқушылары10 «А» </a:t>
            </a:r>
            <a:r>
              <a:rPr lang="ru-RU" dirty="0" err="1"/>
              <a:t>сынып</a:t>
            </a:r>
            <a:r>
              <a:rPr lang="ru-RU" dirty="0"/>
              <a:t> оқушылары10 «В» </a:t>
            </a:r>
            <a:r>
              <a:rPr lang="ru-RU" dirty="0" err="1"/>
              <a:t>сынып</a:t>
            </a:r>
            <a:r>
              <a:rPr lang="ru-RU" dirty="0"/>
              <a:t> оқушылары10 «Е» </a:t>
            </a:r>
            <a:r>
              <a:rPr lang="ru-RU" dirty="0" err="1"/>
              <a:t>сынып</a:t>
            </a:r>
            <a:r>
              <a:rPr lang="ru-RU" dirty="0"/>
              <a:t> </a:t>
            </a:r>
            <a:r>
              <a:rPr lang="ru-RU" dirty="0" err="1"/>
              <a:t>оқушылары</a:t>
            </a:r>
            <a:r>
              <a:rPr lang="ru-RU" dirty="0"/>
              <a:t> 5 «Б» </a:t>
            </a:r>
            <a:r>
              <a:rPr lang="ru-RU" dirty="0" err="1"/>
              <a:t>сынып</a:t>
            </a:r>
            <a:r>
              <a:rPr lang="ru-RU" dirty="0"/>
              <a:t> оқушылары5 «З» </a:t>
            </a:r>
            <a:r>
              <a:rPr lang="ru-RU" dirty="0" err="1"/>
              <a:t>сынып</a:t>
            </a:r>
            <a:r>
              <a:rPr lang="ru-RU" dirty="0"/>
              <a:t> оқушылары5 «Г» </a:t>
            </a:r>
            <a:r>
              <a:rPr lang="ru-RU" dirty="0" err="1"/>
              <a:t>сынып</a:t>
            </a:r>
            <a:r>
              <a:rPr lang="ru-RU" dirty="0"/>
              <a:t> оқушылары6 «З» </a:t>
            </a:r>
            <a:r>
              <a:rPr lang="ru-RU" dirty="0" err="1"/>
              <a:t>сынып</a:t>
            </a:r>
            <a:r>
              <a:rPr lang="ru-RU" dirty="0"/>
              <a:t> оқушылары6 «Ә» </a:t>
            </a:r>
            <a:r>
              <a:rPr lang="ru-RU" dirty="0" err="1"/>
              <a:t>сынып</a:t>
            </a:r>
            <a:r>
              <a:rPr lang="ru-RU" dirty="0"/>
              <a:t> оқушылары7 «Ғ» </a:t>
            </a:r>
            <a:r>
              <a:rPr lang="ru-RU" dirty="0" err="1"/>
              <a:t>сынып</a:t>
            </a:r>
            <a:r>
              <a:rPr lang="ru-RU" dirty="0"/>
              <a:t> оқушылары7 «И» </a:t>
            </a:r>
            <a:r>
              <a:rPr lang="ru-RU" dirty="0" err="1"/>
              <a:t>сынып</a:t>
            </a:r>
            <a:r>
              <a:rPr lang="ru-RU" dirty="0"/>
              <a:t> </a:t>
            </a:r>
            <a:r>
              <a:rPr lang="ru-RU" dirty="0" err="1"/>
              <a:t>оқушылары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08223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1344" y="116632"/>
            <a:ext cx="11737304" cy="648072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ru-RU" sz="4000" b="1" dirty="0">
                <a:solidFill>
                  <a:srgbClr val="FF0000"/>
                </a:solidFill>
                <a:latin typeface="Book Antiqua" panose="02040602050305030304" pitchFamily="18" charset="0"/>
              </a:rPr>
              <a:t>ТЕХНИКАЛЫҚ ЕРЕКШЕЛІК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жазғы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демалыс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кезінде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әлеуметтік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топтағы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балалардын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демалысын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ұйымдастыру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үшін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тыны</a:t>
            </a:r>
            <a:r>
              <a:rPr lang="kk-KZ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ғ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сауықтыру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лагерінің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кызметі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Жолдама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бойынша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тынығу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және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сауықтыру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лагерінде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элеуметтік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топтағы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балалардын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демалысын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қамтасыз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ету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50000"/>
              </a:lnSpc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1.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Мерзімі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2023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жылғы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маусым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шілде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тамыз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айы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>
              <a:lnSpc>
                <a:spcPct val="150000"/>
              </a:lnSpc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2.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Жолдаманын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уақыты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10 </a:t>
            </a:r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күн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>
              <a:lnSpc>
                <a:spcPct val="150000"/>
              </a:lnSpc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3. Бала саны- 125 бала</a:t>
            </a: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14186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3352" y="476673"/>
            <a:ext cx="11593288" cy="147002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b="1" dirty="0">
                <a:latin typeface="Georgia" pitchFamily="18" charset="0"/>
              </a:rPr>
              <a:t>2023</a:t>
            </a:r>
            <a:r>
              <a:rPr lang="ru-RU" sz="1400" b="1" dirty="0">
                <a:latin typeface="Georgia" pitchFamily="18" charset="0"/>
              </a:rPr>
              <a:t>Ж</a:t>
            </a:r>
            <a:r>
              <a:rPr lang="ru-RU" sz="3200" b="1" dirty="0">
                <a:latin typeface="Georgia" pitchFamily="18" charset="0"/>
              </a:rPr>
              <a:t> ЖАЗҒЫ САУЫҚТЫРУ ЛАГЕРІНІҢ ТЕХНИКАЛЫҚ СИПАТТАМАСЫ</a:t>
            </a:r>
            <a:endParaRPr lang="ru-RU" sz="3200" dirty="0">
              <a:latin typeface="Georgia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033714" y="35062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013614"/>
              </p:ext>
            </p:extLst>
          </p:nvPr>
        </p:nvGraphicFramePr>
        <p:xfrm>
          <a:off x="263352" y="1988840"/>
          <a:ext cx="11593288" cy="4248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8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83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83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983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35554">
                <a:tc>
                  <a:txBody>
                    <a:bodyPr/>
                    <a:lstStyle/>
                    <a:p>
                      <a:pPr algn="ctr"/>
                      <a:r>
                        <a:rPr lang="kk-KZ" sz="2800" dirty="0"/>
                        <a:t>АСП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800" dirty="0"/>
                        <a:t>Көпбалалы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800" dirty="0"/>
                        <a:t>Аз қамтылған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2800" dirty="0"/>
                        <a:t>Жартылай</a:t>
                      </a:r>
                      <a:r>
                        <a:rPr lang="kk-KZ" sz="2800" baseline="0" dirty="0"/>
                        <a:t> жетім</a:t>
                      </a:r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2918">
                <a:tc>
                  <a:txBody>
                    <a:bodyPr/>
                    <a:lstStyle/>
                    <a:p>
                      <a:pPr algn="ctr"/>
                      <a:r>
                        <a:rPr lang="kk-KZ" sz="4800" dirty="0"/>
                        <a:t>13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4800" dirty="0"/>
                        <a:t>71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4800" dirty="0"/>
                        <a:t>21</a:t>
                      </a:r>
                      <a:endParaRPr lang="ru-RU" sz="4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4800" dirty="0"/>
                        <a:t>20</a:t>
                      </a:r>
                      <a:endParaRPr lang="ru-RU" sz="4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9799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2D3FF1-F92B-FCCA-E4DF-2D7645F88C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8" b="10878"/>
          <a:stretch>
            <a:fillRect/>
          </a:stretch>
        </p:blipFill>
        <p:spPr/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79AC0B-955E-8344-8130-827A70C0E8E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" b="1922"/>
          <a:stretch>
            <a:fillRect/>
          </a:stretch>
        </p:blipFill>
        <p:spPr/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65EC263-CD7B-5922-0D8F-BB9FD405097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5" b="7215"/>
          <a:stretch>
            <a:fillRect/>
          </a:stretch>
        </p:blipFill>
        <p:spPr/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342489C-A9F3-091A-4B34-EAD2112E5D5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" t="16954" r="5722" b="9510"/>
          <a:stretch/>
        </p:blipFill>
        <p:spPr>
          <a:xfrm>
            <a:off x="4481182" y="3617830"/>
            <a:ext cx="3054978" cy="2376000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87D8B34-FBBD-DD75-0A01-6EC4D318B8A4}"/>
              </a:ext>
            </a:extLst>
          </p:cNvPr>
          <p:cNvSpPr txBox="1"/>
          <p:nvPr/>
        </p:nvSpPr>
        <p:spPr>
          <a:xfrm>
            <a:off x="119336" y="939521"/>
            <a:ext cx="424847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«БІЛІМГЕ ҰМТЫЛУ,ЕҢБЕКСҮЙГІШТІК ЖӘНЕ ОТАНШЫЛДЫҚ»</a:t>
            </a:r>
          </a:p>
          <a:p>
            <a:pPr algn="ctr"/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тақырыбындағы</a:t>
            </a:r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бірыңғай</a:t>
            </a:r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сынып</a:t>
            </a:r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сағаттары</a:t>
            </a:r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өткізілді</a:t>
            </a:r>
            <a:r>
              <a:rPr lang="ru-RU" sz="1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6373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F66D37B-AECF-438B-BB16-9CF857F312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3860" y="2564904"/>
            <a:ext cx="4464496" cy="724247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«МЕКТЕП ПАРЛАМЕНТІ»  «АДАЛ ҰРПАҚ»  «БАЛА ӨКІЛДІГІ»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ПРЕЗИДЕНТТЕРІ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«ЖАС ҰЛАН»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ұйымының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ҰЛАНБАСЫН  </a:t>
            </a:r>
            <a:r>
              <a:rPr lang="ru-RU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сайлау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рәсімі</a:t>
            </a:r>
            <a:r>
              <a:rPr lang="ru-RU" sz="2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Isosceles Triangle 57">
            <a:extLst>
              <a:ext uri="{FF2B5EF4-FFF2-40B4-BE49-F238E27FC236}">
                <a16:creationId xmlns:a16="http://schemas.microsoft.com/office/drawing/2014/main" id="{3594202A-63A8-47C8-AEA2-B9F444917689}"/>
              </a:ext>
            </a:extLst>
          </p:cNvPr>
          <p:cNvSpPr/>
          <p:nvPr/>
        </p:nvSpPr>
        <p:spPr>
          <a:xfrm>
            <a:off x="8391266" y="4982408"/>
            <a:ext cx="133848" cy="302590"/>
          </a:xfrm>
          <a:custGeom>
            <a:avLst/>
            <a:gdLst>
              <a:gd name="connsiteX0" fmla="*/ 1148449 w 1346449"/>
              <a:gd name="connsiteY0" fmla="*/ 2457725 h 3249725"/>
              <a:gd name="connsiteX1" fmla="*/ 198001 w 1346449"/>
              <a:gd name="connsiteY1" fmla="*/ 2457725 h 3249725"/>
              <a:gd name="connsiteX2" fmla="*/ 1 w 1346449"/>
              <a:gd name="connsiteY2" fmla="*/ 3249725 h 3249725"/>
              <a:gd name="connsiteX3" fmla="*/ 1346449 w 1346449"/>
              <a:gd name="connsiteY3" fmla="*/ 3249725 h 3249725"/>
              <a:gd name="connsiteX4" fmla="*/ 1148449 w 1346449"/>
              <a:gd name="connsiteY4" fmla="*/ 2457725 h 3249725"/>
              <a:gd name="connsiteX5" fmla="*/ 755186 w 1346449"/>
              <a:gd name="connsiteY5" fmla="*/ 82950 h 3249725"/>
              <a:gd name="connsiteX6" fmla="*/ 734449 w 1346449"/>
              <a:gd name="connsiteY6" fmla="*/ 1314594 h 3249725"/>
              <a:gd name="connsiteX7" fmla="*/ 853246 w 1346449"/>
              <a:gd name="connsiteY7" fmla="*/ 1483214 h 3249725"/>
              <a:gd name="connsiteX8" fmla="*/ 673226 w 1346449"/>
              <a:gd name="connsiteY8" fmla="*/ 1663234 h 3249725"/>
              <a:gd name="connsiteX9" fmla="*/ 493206 w 1346449"/>
              <a:gd name="connsiteY9" fmla="*/ 1483214 h 3249725"/>
              <a:gd name="connsiteX10" fmla="*/ 612000 w 1346449"/>
              <a:gd name="connsiteY10" fmla="*/ 1314595 h 3249725"/>
              <a:gd name="connsiteX11" fmla="*/ 612000 w 1346449"/>
              <a:gd name="connsiteY11" fmla="*/ 0 h 3249725"/>
              <a:gd name="connsiteX12" fmla="*/ 2939 w 1346449"/>
              <a:gd name="connsiteY12" fmla="*/ 1574694 h 3249725"/>
              <a:gd name="connsiteX13" fmla="*/ 0 w 1346449"/>
              <a:gd name="connsiteY13" fmla="*/ 1574694 h 3249725"/>
              <a:gd name="connsiteX14" fmla="*/ 2009 w 1346449"/>
              <a:gd name="connsiteY14" fmla="*/ 1577097 h 3249725"/>
              <a:gd name="connsiteX15" fmla="*/ 0 w 1346449"/>
              <a:gd name="connsiteY15" fmla="*/ 1582292 h 3249725"/>
              <a:gd name="connsiteX16" fmla="*/ 6353 w 1346449"/>
              <a:gd name="connsiteY16" fmla="*/ 1582292 h 3249725"/>
              <a:gd name="connsiteX17" fmla="*/ 273414 w 1346449"/>
              <a:gd name="connsiteY17" fmla="*/ 2376121 h 3249725"/>
              <a:gd name="connsiteX18" fmla="*/ 1091887 w 1346449"/>
              <a:gd name="connsiteY18" fmla="*/ 2366694 h 3249725"/>
              <a:gd name="connsiteX19" fmla="*/ 1340768 w 1346449"/>
              <a:gd name="connsiteY19" fmla="*/ 1582292 h 3249725"/>
              <a:gd name="connsiteX20" fmla="*/ 1346449 w 1346449"/>
              <a:gd name="connsiteY20" fmla="*/ 1582292 h 3249725"/>
              <a:gd name="connsiteX21" fmla="*/ 1344512 w 1346449"/>
              <a:gd name="connsiteY21" fmla="*/ 1577284 h 3249725"/>
              <a:gd name="connsiteX22" fmla="*/ 1346448 w 1346449"/>
              <a:gd name="connsiteY22" fmla="*/ 1574694 h 3249725"/>
              <a:gd name="connsiteX23" fmla="*/ 1343510 w 1346449"/>
              <a:gd name="connsiteY23" fmla="*/ 1574694 h 3249725"/>
              <a:gd name="connsiteX24" fmla="*/ 755186 w 1346449"/>
              <a:gd name="connsiteY24" fmla="*/ 82950 h 3249725"/>
              <a:gd name="connsiteX0" fmla="*/ 1148449 w 1346449"/>
              <a:gd name="connsiteY0" fmla="*/ 2374775 h 3166775"/>
              <a:gd name="connsiteX1" fmla="*/ 198001 w 1346449"/>
              <a:gd name="connsiteY1" fmla="*/ 2374775 h 3166775"/>
              <a:gd name="connsiteX2" fmla="*/ 1 w 1346449"/>
              <a:gd name="connsiteY2" fmla="*/ 3166775 h 3166775"/>
              <a:gd name="connsiteX3" fmla="*/ 1346449 w 1346449"/>
              <a:gd name="connsiteY3" fmla="*/ 3166775 h 3166775"/>
              <a:gd name="connsiteX4" fmla="*/ 1148449 w 1346449"/>
              <a:gd name="connsiteY4" fmla="*/ 2374775 h 3166775"/>
              <a:gd name="connsiteX5" fmla="*/ 755186 w 1346449"/>
              <a:gd name="connsiteY5" fmla="*/ 0 h 3166775"/>
              <a:gd name="connsiteX6" fmla="*/ 734449 w 1346449"/>
              <a:gd name="connsiteY6" fmla="*/ 1231644 h 3166775"/>
              <a:gd name="connsiteX7" fmla="*/ 853246 w 1346449"/>
              <a:gd name="connsiteY7" fmla="*/ 1400264 h 3166775"/>
              <a:gd name="connsiteX8" fmla="*/ 673226 w 1346449"/>
              <a:gd name="connsiteY8" fmla="*/ 1580284 h 3166775"/>
              <a:gd name="connsiteX9" fmla="*/ 493206 w 1346449"/>
              <a:gd name="connsiteY9" fmla="*/ 1400264 h 3166775"/>
              <a:gd name="connsiteX10" fmla="*/ 612000 w 1346449"/>
              <a:gd name="connsiteY10" fmla="*/ 1231645 h 3166775"/>
              <a:gd name="connsiteX11" fmla="*/ 591263 w 1346449"/>
              <a:gd name="connsiteY11" fmla="*/ 10368 h 3166775"/>
              <a:gd name="connsiteX12" fmla="*/ 2939 w 1346449"/>
              <a:gd name="connsiteY12" fmla="*/ 1491744 h 3166775"/>
              <a:gd name="connsiteX13" fmla="*/ 0 w 1346449"/>
              <a:gd name="connsiteY13" fmla="*/ 1491744 h 3166775"/>
              <a:gd name="connsiteX14" fmla="*/ 2009 w 1346449"/>
              <a:gd name="connsiteY14" fmla="*/ 1494147 h 3166775"/>
              <a:gd name="connsiteX15" fmla="*/ 0 w 1346449"/>
              <a:gd name="connsiteY15" fmla="*/ 1499342 h 3166775"/>
              <a:gd name="connsiteX16" fmla="*/ 6353 w 1346449"/>
              <a:gd name="connsiteY16" fmla="*/ 1499342 h 3166775"/>
              <a:gd name="connsiteX17" fmla="*/ 273414 w 1346449"/>
              <a:gd name="connsiteY17" fmla="*/ 2293171 h 3166775"/>
              <a:gd name="connsiteX18" fmla="*/ 1091887 w 1346449"/>
              <a:gd name="connsiteY18" fmla="*/ 2283744 h 3166775"/>
              <a:gd name="connsiteX19" fmla="*/ 1340768 w 1346449"/>
              <a:gd name="connsiteY19" fmla="*/ 1499342 h 3166775"/>
              <a:gd name="connsiteX20" fmla="*/ 1346449 w 1346449"/>
              <a:gd name="connsiteY20" fmla="*/ 1499342 h 3166775"/>
              <a:gd name="connsiteX21" fmla="*/ 1344512 w 1346449"/>
              <a:gd name="connsiteY21" fmla="*/ 1494334 h 3166775"/>
              <a:gd name="connsiteX22" fmla="*/ 1346448 w 1346449"/>
              <a:gd name="connsiteY22" fmla="*/ 1491744 h 3166775"/>
              <a:gd name="connsiteX23" fmla="*/ 1343510 w 1346449"/>
              <a:gd name="connsiteY23" fmla="*/ 1491744 h 3166775"/>
              <a:gd name="connsiteX24" fmla="*/ 755186 w 1346449"/>
              <a:gd name="connsiteY24" fmla="*/ 0 h 316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46449" h="3166775">
                <a:moveTo>
                  <a:pt x="1148449" y="2374775"/>
                </a:moveTo>
                <a:lnTo>
                  <a:pt x="198001" y="2374775"/>
                </a:lnTo>
                <a:lnTo>
                  <a:pt x="1" y="3166775"/>
                </a:lnTo>
                <a:lnTo>
                  <a:pt x="1346449" y="3166775"/>
                </a:lnTo>
                <a:lnTo>
                  <a:pt x="1148449" y="2374775"/>
                </a:lnTo>
                <a:close/>
                <a:moveTo>
                  <a:pt x="755186" y="0"/>
                </a:moveTo>
                <a:cubicBezTo>
                  <a:pt x="755186" y="438198"/>
                  <a:pt x="734449" y="793446"/>
                  <a:pt x="734449" y="1231644"/>
                </a:cubicBezTo>
                <a:cubicBezTo>
                  <a:pt x="803843" y="1256124"/>
                  <a:pt x="853246" y="1322425"/>
                  <a:pt x="853246" y="1400264"/>
                </a:cubicBezTo>
                <a:cubicBezTo>
                  <a:pt x="853246" y="1499686"/>
                  <a:pt x="772648" y="1580284"/>
                  <a:pt x="673226" y="1580284"/>
                </a:cubicBezTo>
                <a:cubicBezTo>
                  <a:pt x="573804" y="1580284"/>
                  <a:pt x="493206" y="1499686"/>
                  <a:pt x="493206" y="1400264"/>
                </a:cubicBezTo>
                <a:cubicBezTo>
                  <a:pt x="493206" y="1322426"/>
                  <a:pt x="542608" y="1256126"/>
                  <a:pt x="612000" y="1231645"/>
                </a:cubicBezTo>
                <a:lnTo>
                  <a:pt x="591263" y="10368"/>
                </a:lnTo>
                <a:lnTo>
                  <a:pt x="2939" y="1491744"/>
                </a:lnTo>
                <a:lnTo>
                  <a:pt x="0" y="1491744"/>
                </a:lnTo>
                <a:lnTo>
                  <a:pt x="2009" y="1494147"/>
                </a:lnTo>
                <a:lnTo>
                  <a:pt x="0" y="1499342"/>
                </a:lnTo>
                <a:lnTo>
                  <a:pt x="6353" y="1499342"/>
                </a:lnTo>
                <a:cubicBezTo>
                  <a:pt x="274151" y="1797289"/>
                  <a:pt x="320153" y="2031319"/>
                  <a:pt x="273414" y="2293171"/>
                </a:cubicBezTo>
                <a:lnTo>
                  <a:pt x="1091887" y="2283744"/>
                </a:lnTo>
                <a:cubicBezTo>
                  <a:pt x="1035756" y="1984266"/>
                  <a:pt x="1081794" y="1833397"/>
                  <a:pt x="1340768" y="1499342"/>
                </a:cubicBezTo>
                <a:lnTo>
                  <a:pt x="1346449" y="1499342"/>
                </a:lnTo>
                <a:lnTo>
                  <a:pt x="1344512" y="1494334"/>
                </a:lnTo>
                <a:cubicBezTo>
                  <a:pt x="1345124" y="1493447"/>
                  <a:pt x="1345785" y="1492596"/>
                  <a:pt x="1346448" y="1491744"/>
                </a:cubicBezTo>
                <a:lnTo>
                  <a:pt x="1343510" y="1491744"/>
                </a:lnTo>
                <a:cubicBezTo>
                  <a:pt x="1140490" y="966846"/>
                  <a:pt x="958206" y="524898"/>
                  <a:pt x="7551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9" name="Parallelogram 15">
            <a:extLst>
              <a:ext uri="{FF2B5EF4-FFF2-40B4-BE49-F238E27FC236}">
                <a16:creationId xmlns:a16="http://schemas.microsoft.com/office/drawing/2014/main" id="{F0031B5A-DBEA-4391-9C46-51266056515B}"/>
              </a:ext>
            </a:extLst>
          </p:cNvPr>
          <p:cNvSpPr/>
          <p:nvPr/>
        </p:nvSpPr>
        <p:spPr>
          <a:xfrm flipH="1">
            <a:off x="4597891" y="5016106"/>
            <a:ext cx="248213" cy="248213"/>
          </a:xfrm>
          <a:custGeom>
            <a:avLst/>
            <a:gdLst/>
            <a:ahLst/>
            <a:cxnLst/>
            <a:rect l="l" t="t" r="r" b="b"/>
            <a:pathLst>
              <a:path w="3242753" h="3227814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0" name="Rectangle 16">
            <a:extLst>
              <a:ext uri="{FF2B5EF4-FFF2-40B4-BE49-F238E27FC236}">
                <a16:creationId xmlns:a16="http://schemas.microsoft.com/office/drawing/2014/main" id="{EEFD7711-BDAC-41D9-BBC6-92A6CA0B40BD}"/>
              </a:ext>
            </a:extLst>
          </p:cNvPr>
          <p:cNvSpPr/>
          <p:nvPr/>
        </p:nvSpPr>
        <p:spPr>
          <a:xfrm rot="2700000">
            <a:off x="903028" y="4985937"/>
            <a:ext cx="166444" cy="298403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AB987B6-091A-DE05-69A7-4C3D34B7A88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7" b="11707"/>
          <a:stretch>
            <a:fillRect/>
          </a:stretch>
        </p:blipFill>
        <p:spPr/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BE371-BD1D-C1DA-81BB-360888CA9F2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9" b="6059"/>
          <a:stretch>
            <a:fillRect/>
          </a:stretch>
        </p:blipFill>
        <p:spPr>
          <a:xfrm>
            <a:off x="7583296" y="1809944"/>
            <a:ext cx="1883635" cy="1188000"/>
          </a:xfr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E0CDE37-3A92-09E4-472E-3D2A5506902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3" b="11573"/>
          <a:stretch>
            <a:fillRect/>
          </a:stretch>
        </p:blipFill>
        <p:spPr/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E9D9E68-E7CF-7715-9553-26AF7BF1A66B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1" b="5141"/>
          <a:stretch>
            <a:fillRect/>
          </a:stretch>
        </p:blipFill>
        <p:spPr/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8FB36D3-F1B1-FF4C-6B03-AF2AB270B8D3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2" b="23682"/>
          <a:stretch>
            <a:fillRect/>
          </a:stretch>
        </p:blipFill>
        <p:spPr/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DA8F76A-0060-2CFC-D33C-1E63AE9435E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7" b="116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42821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hatsApp Image 2022-10-13 at 08.40.38 (2).jpeg">
            <a:extLst>
              <a:ext uri="{FF2B5EF4-FFF2-40B4-BE49-F238E27FC236}">
                <a16:creationId xmlns:a16="http://schemas.microsoft.com/office/drawing/2014/main" id="{B43FC3DB-54F6-7B8F-0B78-80BD3BF31E8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8259" y="213162"/>
            <a:ext cx="1571636" cy="200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WhatsApp Image 2022-10-13 at 08.40.37 (1).jpeg">
            <a:extLst>
              <a:ext uri="{FF2B5EF4-FFF2-40B4-BE49-F238E27FC236}">
                <a16:creationId xmlns:a16="http://schemas.microsoft.com/office/drawing/2014/main" id="{6A0A01FD-DA5B-F32F-9117-C44F0D047A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4868"/>
          <a:stretch/>
        </p:blipFill>
        <p:spPr>
          <a:xfrm>
            <a:off x="2999656" y="213162"/>
            <a:ext cx="1571636" cy="200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WhatsApp Image 2022-10-13 at 08.40.36.jpeg">
            <a:extLst>
              <a:ext uri="{FF2B5EF4-FFF2-40B4-BE49-F238E27FC236}">
                <a16:creationId xmlns:a16="http://schemas.microsoft.com/office/drawing/2014/main" id="{4CE4D450-C3E5-C335-5C6D-6E15D86B500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0606" y="213162"/>
            <a:ext cx="1643074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WhatsApp Image 2022-10-13 at 08.40.37 (2).jpeg">
            <a:extLst>
              <a:ext uri="{FF2B5EF4-FFF2-40B4-BE49-F238E27FC236}">
                <a16:creationId xmlns:a16="http://schemas.microsoft.com/office/drawing/2014/main" id="{AA8A9439-FE48-5187-C339-F0B1C19FC3F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09813" y="4699620"/>
            <a:ext cx="2214577" cy="1714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WhatsApp Image 2022-10-13 at 08.40.39.jpeg">
            <a:extLst>
              <a:ext uri="{FF2B5EF4-FFF2-40B4-BE49-F238E27FC236}">
                <a16:creationId xmlns:a16="http://schemas.microsoft.com/office/drawing/2014/main" id="{1810E227-D541-FECD-486C-C9C92B55376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35719" y="4699620"/>
            <a:ext cx="2214577" cy="1714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WhatsApp Image 2022-10-13 at 08.40.38 (1).jpeg">
            <a:extLst>
              <a:ext uri="{FF2B5EF4-FFF2-40B4-BE49-F238E27FC236}">
                <a16:creationId xmlns:a16="http://schemas.microsoft.com/office/drawing/2014/main" id="{19A7983B-C877-37D8-E365-A95BBA0F9BF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4007768" y="2737807"/>
            <a:ext cx="2214578" cy="1428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WhatsApp Image 2022-10-13 at 08.40.39 (2).jpeg">
            <a:extLst>
              <a:ext uri="{FF2B5EF4-FFF2-40B4-BE49-F238E27FC236}">
                <a16:creationId xmlns:a16="http://schemas.microsoft.com/office/drawing/2014/main" id="{042AFA9A-A966-612B-C9C2-5C5A7CA0DF1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85474" y="4699620"/>
            <a:ext cx="2214577" cy="1714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WhatsApp Image 2022-10-13 at 08.40.37.jpeg">
            <a:extLst>
              <a:ext uri="{FF2B5EF4-FFF2-40B4-BE49-F238E27FC236}">
                <a16:creationId xmlns:a16="http://schemas.microsoft.com/office/drawing/2014/main" id="{C0C97FC3-D3A4-5C9C-202E-770C01EE36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0606" y="2737807"/>
            <a:ext cx="2286047" cy="1428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99C510-16D2-6928-4330-056A599E9C3D}"/>
              </a:ext>
            </a:extLst>
          </p:cNvPr>
          <p:cNvSpPr txBox="1"/>
          <p:nvPr/>
        </p:nvSpPr>
        <p:spPr>
          <a:xfrm flipH="1">
            <a:off x="6659313" y="627137"/>
            <a:ext cx="53413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«МЕКТЕП ПАРЛАМЕНТІ»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«АДАЛ ҰРПАҚ»  «БАЛА ӨКІЛДІГІ» </a:t>
            </a:r>
          </a:p>
          <a:p>
            <a:pPr algn="ctr"/>
            <a:r>
              <a:rPr 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ПРЕЗИДЕНТТЕРІ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«ЖАС ҰЛАН» </a:t>
            </a:r>
            <a:r>
              <a:rPr lang="ru-RU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ұйымының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ҰЛАНБАСЫН  </a:t>
            </a:r>
            <a:r>
              <a:rPr lang="ru-RU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сайлау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рәсімі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 l="-153000" r="-1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FD735DF-1312-5035-72CF-83C8C5FC9125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" t="3453" r="25921" b="14237"/>
          <a:stretch/>
        </p:blipFill>
        <p:spPr>
          <a:xfrm>
            <a:off x="5674635" y="2348880"/>
            <a:ext cx="2872091" cy="2587276"/>
          </a:xfr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38E1A25-F516-B853-A561-DA92B49BC3D9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14" b="19214"/>
          <a:stretch>
            <a:fillRect/>
          </a:stretch>
        </p:blipFill>
        <p:spPr>
          <a:xfrm>
            <a:off x="8630046" y="3169047"/>
            <a:ext cx="3059112" cy="1547813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744F9F-E413-1A9D-EFF8-1F483B41C2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0" t="4088" r="12340" b="12620"/>
          <a:stretch/>
        </p:blipFill>
        <p:spPr>
          <a:xfrm>
            <a:off x="5672181" y="4986463"/>
            <a:ext cx="2889671" cy="23762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08E5A44-35C4-CADA-03BF-F2168DB4C4C4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8" t="7935" r="17868" b="14788"/>
          <a:stretch/>
        </p:blipFill>
        <p:spPr>
          <a:xfrm>
            <a:off x="5654601" y="18921"/>
            <a:ext cx="2889671" cy="2443260"/>
          </a:xfr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3C01B5A-EBAB-1464-FFA6-9342CDFF1FA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" t="4314" r="13812" b="12881"/>
          <a:stretch/>
        </p:blipFill>
        <p:spPr>
          <a:xfrm>
            <a:off x="8694854" y="4740962"/>
            <a:ext cx="2736110" cy="31601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A75FD45-4229-5DB7-2246-9AC74340563C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2" b="12595"/>
          <a:stretch/>
        </p:blipFill>
        <p:spPr>
          <a:xfrm>
            <a:off x="8712351" y="103990"/>
            <a:ext cx="3060700" cy="3040955"/>
          </a:xfr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11B7F1A9-4182-5B86-3A2B-D4D9178E1788}"/>
              </a:ext>
            </a:extLst>
          </p:cNvPr>
          <p:cNvSpPr/>
          <p:nvPr/>
        </p:nvSpPr>
        <p:spPr>
          <a:xfrm>
            <a:off x="0" y="0"/>
            <a:ext cx="5519936" cy="6858000"/>
          </a:xfrm>
          <a:prstGeom prst="rect">
            <a:avLst/>
          </a:prstGeom>
          <a:solidFill>
            <a:srgbClr val="1F13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5A615C-686E-6A72-FC2B-49FDFA7825E9}"/>
              </a:ext>
            </a:extLst>
          </p:cNvPr>
          <p:cNvSpPr txBox="1"/>
          <p:nvPr/>
        </p:nvSpPr>
        <p:spPr>
          <a:xfrm flipH="1">
            <a:off x="479376" y="764704"/>
            <a:ext cx="477562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«МЕКТЕП ПАРЛАМЕНТІ»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«АДАЛ ҰРПАҚ»  «БАЛА ӨКІЛДІГІ» </a:t>
            </a:r>
          </a:p>
          <a:p>
            <a:pPr algn="ctr"/>
            <a:r>
              <a:rPr lang="ru-RU" sz="3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ПРЕЗИДЕНТТЕРІ</a:t>
            </a: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«ЖАС ҰЛАН» </a:t>
            </a:r>
            <a:r>
              <a:rPr lang="ru-RU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ұйымының</a:t>
            </a:r>
            <a:r>
              <a:rPr lang="ru-RU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ҰЛАНБАСЫН  </a:t>
            </a:r>
            <a:r>
              <a:rPr lang="ru-RU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сайлау</a:t>
            </a: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рәсімі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1448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2382</TotalTime>
  <Words>857</Words>
  <Application>Microsoft Office PowerPoint</Application>
  <PresentationFormat>Широкоэкранный</PresentationFormat>
  <Paragraphs>132</Paragraphs>
  <Slides>54</Slides>
  <Notes>1</Notes>
  <HiddenSlides>0</HiddenSlides>
  <MMClips>7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54</vt:i4>
      </vt:variant>
    </vt:vector>
  </HeadingPairs>
  <TitlesOfParts>
    <vt:vector size="62" baseType="lpstr">
      <vt:lpstr>Arial</vt:lpstr>
      <vt:lpstr>Book Antiqua</vt:lpstr>
      <vt:lpstr>Calibri</vt:lpstr>
      <vt:lpstr>Georgia</vt:lpstr>
      <vt:lpstr>Times New Roman</vt:lpstr>
      <vt:lpstr>Тема Office</vt:lpstr>
      <vt:lpstr>Presentation</vt:lpstr>
      <vt:lpstr>Презентация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«АБАЙЛАҢЫЗ БАЛАЛАР» атты  акция аясында 5 - сыныптар арасында  өткізілген  «ЕҢ ҮЗДІК БІЛГІР»  интелектуалды ойыны.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2023Ж ЖАЗҒЫ САУЫҚТЫРУ ЛАГЕРІНІҢ ТЕХНИКАЛЫҚ СИПАТТАМАСЫ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21</cp:revision>
  <dcterms:created xsi:type="dcterms:W3CDTF">2023-05-30T09:15:38Z</dcterms:created>
  <dcterms:modified xsi:type="dcterms:W3CDTF">2023-06-02T05:16:52Z</dcterms:modified>
</cp:coreProperties>
</file>