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6" r:id="rId3"/>
    <p:sldId id="256" r:id="rId4"/>
    <p:sldId id="289" r:id="rId5"/>
    <p:sldId id="281" r:id="rId6"/>
    <p:sldId id="288" r:id="rId7"/>
    <p:sldId id="272" r:id="rId8"/>
    <p:sldId id="274" r:id="rId9"/>
    <p:sldId id="276" r:id="rId10"/>
    <p:sldId id="277" r:id="rId11"/>
    <p:sldId id="278" r:id="rId12"/>
    <p:sldId id="279" r:id="rId13"/>
    <p:sldId id="282" r:id="rId14"/>
    <p:sldId id="283" r:id="rId15"/>
    <p:sldId id="284" r:id="rId16"/>
    <p:sldId id="285" r:id="rId17"/>
    <p:sldId id="286" r:id="rId18"/>
    <p:sldId id="287" r:id="rId19"/>
    <p:sldId id="290" r:id="rId20"/>
    <p:sldId id="291" r:id="rId21"/>
    <p:sldId id="292" r:id="rId22"/>
    <p:sldId id="298" r:id="rId23"/>
    <p:sldId id="297" r:id="rId24"/>
    <p:sldId id="302" r:id="rId25"/>
    <p:sldId id="299" r:id="rId26"/>
    <p:sldId id="304" r:id="rId27"/>
    <p:sldId id="30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3" d="100"/>
          <a:sy n="73" d="100"/>
        </p:scale>
        <p:origin x="-1986" y="-7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1.pptx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2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3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4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5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001157" cy="6858000"/>
        </p:xfrm>
        <a:graphic>
          <a:graphicData uri="http://schemas.openxmlformats.org/presentationml/2006/ole">
            <p:oleObj spid="_x0000_s1067" name="Презентация" r:id="rId3" imgW="6094506" imgH="3427643" progId="PowerPoint.Show.12">
              <p:embed/>
            </p:oleObj>
          </a:graphicData>
        </a:graphic>
      </p:graphicFrame>
      <p:pic>
        <p:nvPicPr>
          <p:cNvPr id="4" name="Рисунок 3" descr="images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sr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Рисунок 9" descr="images (2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14348" y="1428736"/>
            <a:ext cx="750099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«Сағадат Нұрмағамбетов атындағы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№72 жалпы орта білім беретін мектебі»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шаруашылық жүргізу құқығындағы мемлекеттік коммуналдық кәсіпорны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педагог-ұйымдастырушының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2022-2023 </a:t>
            </a:r>
            <a:r>
              <a:rPr lang="kk-KZ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оқу жылына арналған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есебі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800" b="1" dirty="0" smtClean="0"/>
              <a:t> </a:t>
            </a:r>
            <a:endParaRPr lang="ru-RU" sz="2800" dirty="0" smtClean="0"/>
          </a:p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endParaRPr lang="kk-KZ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eed2a07d-e08e-4b65-8fba-dd6ffd71d2c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3714744" cy="11537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29058" y="5429264"/>
            <a:ext cx="4782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Педагог-ұйымдастырушы: </a:t>
            </a:r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Тасходжаева </a:t>
            </a:r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Г.Р.</a:t>
            </a:r>
            <a:endParaRPr lang="kk-KZ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 сынып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 сыныпка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8475" name="Презентация" r:id="rId3" imgW="5218005" imgH="3777997" progId="PowerPoint.Show.12">
              <p:embed/>
            </p:oleObj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9499" name="Презентация" r:id="rId3" imgW="5218005" imgH="3777997" progId="PowerPoint.Show.12">
              <p:embed/>
            </p:oleObj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то 45 кітап 8 з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WhatsApp Image 2022-12-30 at 14.32.25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WhatsApp Image 2022-12-30 at 14.32.24 (1).jpeg"/>
          <p:cNvPicPr>
            <a:picLocks noGrp="1" noChangeAspect="1"/>
          </p:cNvPicPr>
          <p:nvPr>
            <p:ph idx="1"/>
          </p:nvPr>
        </p:nvPicPr>
        <p:blipFill>
          <a:blip r:embed="rId2"/>
          <a:srcRect l="3700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WhatsApp Image 2022-12-30 at 14.32.24.jpeg"/>
          <p:cNvPicPr>
            <a:picLocks noGrp="1" noChangeAspect="1"/>
          </p:cNvPicPr>
          <p:nvPr>
            <p:ph idx="1"/>
          </p:nvPr>
        </p:nvPicPr>
        <p:blipFill>
          <a:blip r:embed="rId2"/>
          <a:srcRect r="1596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0523" name="Презентация" r:id="rId3" imgW="5218005" imgH="3777997" progId="PowerPoint.Show.12">
              <p:embed/>
            </p:oleObj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949613147"/>
              </p:ext>
            </p:extLst>
          </p:nvPr>
        </p:nvGraphicFramePr>
        <p:xfrm>
          <a:off x="-1" y="0"/>
          <a:ext cx="9124243" cy="6858000"/>
        </p:xfrm>
        <a:graphic>
          <a:graphicData uri="http://schemas.openxmlformats.org/presentationml/2006/ole">
            <p:oleObj spid="_x0000_s21546" name="Презентация" r:id="rId3" imgW="4570610" imgH="3427643" progId="PowerPoint.Show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707127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atsApp Image 2022-10-13 at 08.41.12 (1).jpeg"/>
          <p:cNvPicPr>
            <a:picLocks noChangeAspect="1"/>
          </p:cNvPicPr>
          <p:nvPr/>
        </p:nvPicPr>
        <p:blipFill>
          <a:blip r:embed="rId2"/>
          <a:srcRect t="27941" b="27941"/>
          <a:stretch>
            <a:fillRect/>
          </a:stretch>
        </p:blipFill>
        <p:spPr>
          <a:xfrm>
            <a:off x="214282" y="285728"/>
            <a:ext cx="2143108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2402154" y="214290"/>
            <a:ext cx="6741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«БІЛІМГЕ ҰМТЫЛУ,ЕҢБЕКСҮЙГІШТІК ЖӘНЕ ОТАНШЫЛДЫҚ»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тақырыбындағы бірыңғай сынып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сағаттары өткізілді.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WhatsApp Image 2022-12-30 at 14.43.5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60" y="3143248"/>
            <a:ext cx="2928958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WhatsApp Image 2022-12-30 at 14.43.54 (2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60" y="1142984"/>
            <a:ext cx="2786082" cy="1785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WhatsApp Image 2022-12-30 at 14.43.54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44" y="3071810"/>
            <a:ext cx="2857520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WhatsApp Image 2022-12-30 at 14.43.55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4678" y="3143248"/>
            <a:ext cx="2643206" cy="2786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WhatsApp Image 2022-12-30 at 14.43.54 (3)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1736" y="1071546"/>
            <a:ext cx="3286148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46291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99038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WhatsApp Image 2022-12-30 at 13.26.01 (1)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43306" y="2071678"/>
            <a:ext cx="2071702" cy="2786082"/>
          </a:xfrm>
        </p:spPr>
      </p:pic>
      <p:pic>
        <p:nvPicPr>
          <p:cNvPr id="5" name="Рисунок 4" descr="WhatsApp Image 2022-12-30 at 13.26.02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9322" y="3571876"/>
            <a:ext cx="2786082" cy="2286016"/>
          </a:xfrm>
          <a:prstGeom prst="rect">
            <a:avLst/>
          </a:prstGeom>
        </p:spPr>
      </p:pic>
      <p:pic>
        <p:nvPicPr>
          <p:cNvPr id="6" name="Рисунок 5" descr="WhatsApp Image 2022-12-30 at 13.26.03 (1)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1142984"/>
            <a:ext cx="2857520" cy="2000264"/>
          </a:xfrm>
          <a:prstGeom prst="rect">
            <a:avLst/>
          </a:prstGeom>
        </p:spPr>
      </p:pic>
      <p:pic>
        <p:nvPicPr>
          <p:cNvPr id="7" name="Рисунок 6" descr="WhatsApp Image 2022-12-30 at 13.26.03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1142984"/>
            <a:ext cx="2928958" cy="2286016"/>
          </a:xfrm>
          <a:prstGeom prst="rect">
            <a:avLst/>
          </a:prstGeom>
        </p:spPr>
      </p:pic>
      <p:pic>
        <p:nvPicPr>
          <p:cNvPr id="8" name="Рисунок 7" descr="WhatsApp Image 2022-12-30 at 13.26.04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3714752"/>
            <a:ext cx="3000396" cy="22145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8596" y="214290"/>
            <a:ext cx="7990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Ж.Шанин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атындағы Ұлттық өнер академиялық қазақ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драма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театрының  әртістері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Жамила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Наушабайқызы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Нүркен Оразханұлымен кездесу</a:t>
            </a:r>
            <a:endParaRPr lang="ru-RU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857" b="28191"/>
          <a:stretch/>
        </p:blipFill>
        <p:spPr>
          <a:xfrm>
            <a:off x="251520" y="1268760"/>
            <a:ext cx="3888432" cy="47525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6" t="26857" r="-826" b="28191"/>
          <a:stretch/>
        </p:blipFill>
        <p:spPr>
          <a:xfrm>
            <a:off x="4499992" y="1268760"/>
            <a:ext cx="4320480" cy="4752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1600" y="332656"/>
            <a:ext cx="7358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сынып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түлектернің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ұйымдастыруымен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өткен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Алғысым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шексіз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атты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мерекелік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кеш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5226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2064432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01" b="9142"/>
          <a:stretch/>
        </p:blipFill>
        <p:spPr>
          <a:xfrm>
            <a:off x="435228" y="919653"/>
            <a:ext cx="1944216" cy="23865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400" b="13523"/>
          <a:stretch/>
        </p:blipFill>
        <p:spPr>
          <a:xfrm>
            <a:off x="6541451" y="1052736"/>
            <a:ext cx="2088232" cy="23865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857" b="23619"/>
          <a:stretch/>
        </p:blipFill>
        <p:spPr>
          <a:xfrm>
            <a:off x="390564" y="3933056"/>
            <a:ext cx="2063122" cy="2448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906" t="8571" r="2906" b="15429"/>
          <a:stretch/>
        </p:blipFill>
        <p:spPr>
          <a:xfrm>
            <a:off x="6573499" y="3847407"/>
            <a:ext cx="2108962" cy="26195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866476" y="188640"/>
            <a:ext cx="52501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«МЕЙІРІМ ЖҮРЕКТЕН»  </a:t>
            </a:r>
          </a:p>
          <a:p>
            <a:pPr algn="ctr"/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айлығының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ашылуы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844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572" b="33714"/>
          <a:stretch/>
        </p:blipFill>
        <p:spPr>
          <a:xfrm>
            <a:off x="692736" y="4005064"/>
            <a:ext cx="3447216" cy="2312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999" b="18858"/>
          <a:stretch/>
        </p:blipFill>
        <p:spPr>
          <a:xfrm>
            <a:off x="4427984" y="1486567"/>
            <a:ext cx="4176464" cy="48306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714" b="36952"/>
          <a:stretch/>
        </p:blipFill>
        <p:spPr>
          <a:xfrm>
            <a:off x="692736" y="1471720"/>
            <a:ext cx="3447216" cy="23173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18048" y="297522"/>
            <a:ext cx="6266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Мектеп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парламенті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арасында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өткізілген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аудандық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жайдарман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ойындары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827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WhatsApp Image 2023-06-07 at 11.52.38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7950" y="1785926"/>
            <a:ext cx="2494375" cy="21145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 descr="WhatsApp Image 2023-06-07 at 11.52.39 (1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14290"/>
            <a:ext cx="2714644" cy="22145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 descr="WhatsApp Image 2023-06-07 at 11.52.39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4000504"/>
            <a:ext cx="2857520" cy="26432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Рисунок 12" descr="WhatsApp Image 2023-06-07 at 11.52.40 (1)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074" y="4000504"/>
            <a:ext cx="2714612" cy="26432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Рисунок 13" descr="WhatsApp Image 2023-06-07 at 11.52.40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6116" y="1428736"/>
            <a:ext cx="2571768" cy="21431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Рисунок 14" descr="WhatsApp Image 2023-06-07 at 11.52.41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7554" y="4000504"/>
            <a:ext cx="2643206" cy="26669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4071934" y="214290"/>
            <a:ext cx="44149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«МЕЙІРІМ ЖҮРЕКТЕН»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айлығының жабылуы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WhatsApp Image 2023-06-07 at 11.52.42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628" y="1071546"/>
            <a:ext cx="3698473" cy="2328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WhatsApp Image 2023-06-07 at 11.52.43 (1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1071546"/>
            <a:ext cx="4357718" cy="2357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WhatsApp Image 2023-06-07 at 11.52.39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2" y="3714752"/>
            <a:ext cx="3857652" cy="27860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WhatsApp Image 2023-06-07 at 11.52.43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34" y="3714752"/>
            <a:ext cx="4143404" cy="2857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142976" y="214290"/>
            <a:ext cx="7217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1-маусым –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Халықаралық балаларды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қорғау күніне орай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өткен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Жаңа қазақстан-жарқын болашақ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іс-шара</a:t>
            </a: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WhatsApp Image 2022-10-11 at 10.19.3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2786082" cy="1857388"/>
          </a:xfrm>
          <a:prstGeom prst="rect">
            <a:avLst/>
          </a:prstGeom>
          <a:noFill/>
        </p:spPr>
      </p:pic>
      <p:pic>
        <p:nvPicPr>
          <p:cNvPr id="5" name="Рисунок 4" descr="WhatsApp Image 2022-10-11 at 10.19.34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60" y="285728"/>
            <a:ext cx="2643206" cy="1857364"/>
          </a:xfrm>
          <a:prstGeom prst="rect">
            <a:avLst/>
          </a:prstGeom>
        </p:spPr>
      </p:pic>
      <p:pic>
        <p:nvPicPr>
          <p:cNvPr id="6" name="Рисунок 5" descr="WhatsApp Image 2022-10-11 at 10.19.36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285728"/>
            <a:ext cx="2428892" cy="1857388"/>
          </a:xfrm>
          <a:prstGeom prst="rect">
            <a:avLst/>
          </a:prstGeom>
        </p:spPr>
      </p:pic>
      <p:pic>
        <p:nvPicPr>
          <p:cNvPr id="7" name="Рисунок 6" descr="WhatsApp Image 2022-10-11 at 10.19.34 (1)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2357430"/>
            <a:ext cx="2786082" cy="2089562"/>
          </a:xfrm>
          <a:prstGeom prst="rect">
            <a:avLst/>
          </a:prstGeom>
        </p:spPr>
      </p:pic>
      <p:pic>
        <p:nvPicPr>
          <p:cNvPr id="8" name="Рисунок 7" descr="WhatsApp Image 2022-10-11 at 10.19.33 (1)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6314" y="4643446"/>
            <a:ext cx="2928958" cy="2071702"/>
          </a:xfrm>
          <a:prstGeom prst="rect">
            <a:avLst/>
          </a:prstGeom>
        </p:spPr>
      </p:pic>
      <p:pic>
        <p:nvPicPr>
          <p:cNvPr id="9" name="Рисунок 8" descr="WhatsApp Image 2022-10-11 at 10.19.35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4414" y="4643446"/>
            <a:ext cx="3143272" cy="2071702"/>
          </a:xfrm>
          <a:prstGeom prst="rect">
            <a:avLst/>
          </a:prstGeom>
        </p:spPr>
      </p:pic>
      <p:pic>
        <p:nvPicPr>
          <p:cNvPr id="10" name="Рисунок 9" descr="WhatsApp Image 2022-10-11 at 10.19.37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5074" y="2285992"/>
            <a:ext cx="2643206" cy="21431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57554" y="2500306"/>
            <a:ext cx="30718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Ұстаз  бақыты-</a:t>
            </a:r>
            <a:endParaRPr lang="ru-RU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шәкірт құрметі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WhatsApp Image 2022-12-30 at 13.26.08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1285860"/>
            <a:ext cx="3571900" cy="2500330"/>
          </a:xfrm>
        </p:spPr>
      </p:pic>
      <p:pic>
        <p:nvPicPr>
          <p:cNvPr id="5" name="Рисунок 4" descr="WhatsApp Image 2022-12-30 at 13.26.07 (1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1285860"/>
            <a:ext cx="3929090" cy="2428892"/>
          </a:xfrm>
          <a:prstGeom prst="rect">
            <a:avLst/>
          </a:prstGeom>
        </p:spPr>
      </p:pic>
      <p:pic>
        <p:nvPicPr>
          <p:cNvPr id="6" name="Рисунок 5" descr="WhatsApp Image 2022-12-30 at 13.26.07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000504"/>
            <a:ext cx="4000528" cy="2500330"/>
          </a:xfrm>
          <a:prstGeom prst="rect">
            <a:avLst/>
          </a:prstGeom>
        </p:spPr>
      </p:pic>
      <p:pic>
        <p:nvPicPr>
          <p:cNvPr id="7" name="Рисунок 6" descr="WhatsApp Image 2022-12-30 at 13.26.06 (2)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10" y="3929066"/>
            <a:ext cx="3571900" cy="26432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43042" y="214290"/>
            <a:ext cx="61436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1-сыныптар арасында ұйымдастырылған </a:t>
            </a:r>
          </a:p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“Күз сыйы-2022” </a:t>
            </a:r>
            <a:r>
              <a:rPr lang="kk-KZ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байқауы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atsApp Image 2022-10-22 at 15.54.42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64" y="1000108"/>
            <a:ext cx="2643206" cy="1785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WhatsApp Image 2022-10-22 at 15.54.42 (2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2928934"/>
            <a:ext cx="2643206" cy="1643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WhatsApp Image 2022-10-22 at 15.54.20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1000108"/>
            <a:ext cx="2571768" cy="1785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WhatsApp Image 2022-10-22 at 15.54.20 (2)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2928934"/>
            <a:ext cx="2571768" cy="1643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WhatsApp Image 2022-10-22 at 15.54.42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7884" y="1000108"/>
            <a:ext cx="2928958" cy="1785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WhatsApp Image 2022-10-22 at 16.05.32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00364" y="4786322"/>
            <a:ext cx="2714644" cy="1857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WhatsApp Image 2022-10-22 at 15.54.20 (3)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282" y="4786322"/>
            <a:ext cx="2643206" cy="1875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 descr="WhatsApp Image 2022-10-22 at 15.54.21.jpe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57884" y="2928934"/>
            <a:ext cx="2928958" cy="1643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 descr="WhatsApp Image 2022-10-22 at 15.54.21.jpe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7884" y="4786322"/>
            <a:ext cx="2928958" cy="1857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857356" y="142852"/>
            <a:ext cx="5643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қазан-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күніне орай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өткізілген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«ҚЫРАН ЕЛІМ-ҚАЗАҚСТАНЫМ»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атты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іс-шара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WhatsApp Image 2022-12-30 at 13.26.04 (1).jpeg"/>
          <p:cNvPicPr>
            <a:picLocks noGrp="1" noChangeAspect="1"/>
          </p:cNvPicPr>
          <p:nvPr>
            <p:ph idx="1"/>
          </p:nvPr>
        </p:nvPicPr>
        <p:blipFill>
          <a:blip r:embed="rId2"/>
          <a:srcRect t="30936" b="35917"/>
          <a:stretch>
            <a:fillRect/>
          </a:stretch>
        </p:blipFill>
        <p:spPr>
          <a:xfrm>
            <a:off x="6500826" y="3857628"/>
            <a:ext cx="2428892" cy="2143140"/>
          </a:xfrm>
        </p:spPr>
      </p:pic>
      <p:pic>
        <p:nvPicPr>
          <p:cNvPr id="5" name="Рисунок 4" descr="WhatsApp Image 2022-12-30 at 13.26.04 (2).jpeg"/>
          <p:cNvPicPr>
            <a:picLocks noChangeAspect="1"/>
          </p:cNvPicPr>
          <p:nvPr/>
        </p:nvPicPr>
        <p:blipFill>
          <a:blip r:embed="rId3"/>
          <a:srcRect t="31250" r="2777" b="35416"/>
          <a:stretch>
            <a:fillRect/>
          </a:stretch>
        </p:blipFill>
        <p:spPr>
          <a:xfrm>
            <a:off x="6286512" y="1142984"/>
            <a:ext cx="2643206" cy="2286016"/>
          </a:xfrm>
          <a:prstGeom prst="rect">
            <a:avLst/>
          </a:prstGeom>
        </p:spPr>
      </p:pic>
      <p:pic>
        <p:nvPicPr>
          <p:cNvPr id="6" name="Рисунок 5" descr="WhatsApp Image 2022-12-30 at 13.26.05 (1).jpeg"/>
          <p:cNvPicPr>
            <a:picLocks noChangeAspect="1"/>
          </p:cNvPicPr>
          <p:nvPr/>
        </p:nvPicPr>
        <p:blipFill>
          <a:blip r:embed="rId4"/>
          <a:srcRect t="32292" b="36458"/>
          <a:stretch>
            <a:fillRect/>
          </a:stretch>
        </p:blipFill>
        <p:spPr>
          <a:xfrm>
            <a:off x="3357554" y="3857628"/>
            <a:ext cx="3086100" cy="2143140"/>
          </a:xfrm>
          <a:prstGeom prst="rect">
            <a:avLst/>
          </a:prstGeom>
        </p:spPr>
      </p:pic>
      <p:pic>
        <p:nvPicPr>
          <p:cNvPr id="7" name="Рисунок 6" descr="WhatsApp Image 2022-12-30 at 13.26.05 (2).jpeg"/>
          <p:cNvPicPr>
            <a:picLocks noChangeAspect="1"/>
          </p:cNvPicPr>
          <p:nvPr/>
        </p:nvPicPr>
        <p:blipFill>
          <a:blip r:embed="rId5"/>
          <a:srcRect t="34375" b="37500"/>
          <a:stretch>
            <a:fillRect/>
          </a:stretch>
        </p:blipFill>
        <p:spPr>
          <a:xfrm>
            <a:off x="3357554" y="1142984"/>
            <a:ext cx="2714644" cy="2357454"/>
          </a:xfrm>
          <a:prstGeom prst="rect">
            <a:avLst/>
          </a:prstGeom>
        </p:spPr>
      </p:pic>
      <p:pic>
        <p:nvPicPr>
          <p:cNvPr id="8" name="Рисунок 7" descr="WhatsApp Image 2022-12-30 at 13.26.05.jpeg"/>
          <p:cNvPicPr>
            <a:picLocks noChangeAspect="1"/>
          </p:cNvPicPr>
          <p:nvPr/>
        </p:nvPicPr>
        <p:blipFill>
          <a:blip r:embed="rId6"/>
          <a:srcRect t="32292" b="36458"/>
          <a:stretch>
            <a:fillRect/>
          </a:stretch>
        </p:blipFill>
        <p:spPr>
          <a:xfrm>
            <a:off x="214282" y="3857628"/>
            <a:ext cx="3000396" cy="2143140"/>
          </a:xfrm>
          <a:prstGeom prst="rect">
            <a:avLst/>
          </a:prstGeom>
        </p:spPr>
      </p:pic>
      <p:pic>
        <p:nvPicPr>
          <p:cNvPr id="9" name="Рисунок 8" descr="WhatsApp Image 2022-12-30 at 13.26.06.jpeg"/>
          <p:cNvPicPr>
            <a:picLocks noChangeAspect="1"/>
          </p:cNvPicPr>
          <p:nvPr/>
        </p:nvPicPr>
        <p:blipFill>
          <a:blip r:embed="rId7"/>
          <a:srcRect t="23958" b="28125"/>
          <a:stretch>
            <a:fillRect/>
          </a:stretch>
        </p:blipFill>
        <p:spPr>
          <a:xfrm>
            <a:off x="142844" y="1142984"/>
            <a:ext cx="3086100" cy="24288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4414" y="0"/>
            <a:ext cx="6572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«Бала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құқығы-адам құқығы онкүндік аясында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ұйымдастырылған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Әр баланың құқығы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бар» </a:t>
            </a:r>
          </a:p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тақырыбындағы суреттер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көрмесі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atsApp Image 2022-12-19 at 08.51.01 (2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142984"/>
            <a:ext cx="2786082" cy="20002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WhatsApp Image 2022-12-19 at 08.51.01 (3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1357298"/>
            <a:ext cx="2643206" cy="22145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 descr="WhatsApp Image 2022-12-19 at 08.51.01 (4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446" y="1285860"/>
            <a:ext cx="2857520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 descr="WhatsApp Image 2022-12-19 at 08.51.01 (5)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44" y="3786190"/>
            <a:ext cx="2239791" cy="23574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 descr="WhatsApp Image 2022-12-19 at 08.51.01 (1)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14612" y="3857628"/>
            <a:ext cx="2143140" cy="22145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 descr="WhatsApp Image 2022-12-19 at 08.51.01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7752" y="3857628"/>
            <a:ext cx="3714776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785918" y="285728"/>
            <a:ext cx="5943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«Өнерім саған,Тәуелсіз Қазақстан!»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WhatsApp Image 2022-12-30 at 13.25.54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0364" y="3786190"/>
            <a:ext cx="2786082" cy="2197097"/>
          </a:xfrm>
        </p:spPr>
      </p:pic>
      <p:pic>
        <p:nvPicPr>
          <p:cNvPr id="8" name="Рисунок 7" descr="WhatsApp Image 2022-12-30 at 13.25.55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786190"/>
            <a:ext cx="2571768" cy="2214578"/>
          </a:xfrm>
          <a:prstGeom prst="rect">
            <a:avLst/>
          </a:prstGeom>
        </p:spPr>
      </p:pic>
      <p:pic>
        <p:nvPicPr>
          <p:cNvPr id="9" name="Рисунок 8" descr="WhatsApp Image 2022-12-30 at 13.25.56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3786190"/>
            <a:ext cx="2714644" cy="2214578"/>
          </a:xfrm>
          <a:prstGeom prst="rect">
            <a:avLst/>
          </a:prstGeom>
        </p:spPr>
      </p:pic>
      <p:pic>
        <p:nvPicPr>
          <p:cNvPr id="10" name="Рисунок 9" descr="WhatsApp Image 2022-12-30 at 13.25.57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050" y="1214422"/>
            <a:ext cx="2786082" cy="2000264"/>
          </a:xfrm>
          <a:prstGeom prst="rect">
            <a:avLst/>
          </a:prstGeom>
        </p:spPr>
      </p:pic>
      <p:pic>
        <p:nvPicPr>
          <p:cNvPr id="11" name="Рисунок 10" descr="WhatsApp Image 2022-12-30 at 13.25.58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82" y="1214422"/>
            <a:ext cx="2428892" cy="2016789"/>
          </a:xfrm>
          <a:prstGeom prst="rect">
            <a:avLst/>
          </a:prstGeom>
        </p:spPr>
      </p:pic>
      <p:pic>
        <p:nvPicPr>
          <p:cNvPr id="12" name="Рисунок 11" descr="WhatsApp Image 2022-12-30 at 13.26.00 (1)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57884" y="1285860"/>
            <a:ext cx="2714644" cy="20002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1472" y="214290"/>
            <a:ext cx="7921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«Желтоқсанда мұзда жанған алауы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желбіретті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тәуелсіздік алауы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тақырыбындағы желтоқсаншылармен кездесу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кеші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 сыныпка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1844</TotalTime>
  <Words>168</Words>
  <Application>Microsoft Office PowerPoint</Application>
  <PresentationFormat>Экран (4:3)</PresentationFormat>
  <Paragraphs>34</Paragraphs>
  <Slides>27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Тема Office</vt:lpstr>
      <vt:lpstr>Презентация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159</cp:revision>
  <dcterms:created xsi:type="dcterms:W3CDTF">2022-10-11T04:27:17Z</dcterms:created>
  <dcterms:modified xsi:type="dcterms:W3CDTF">2023-06-07T06:34:10Z</dcterms:modified>
</cp:coreProperties>
</file>