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6"/>
  </p:notesMasterIdLst>
  <p:handoutMasterIdLst>
    <p:handoutMasterId r:id="rId7"/>
  </p:handoutMasterIdLst>
  <p:sldIdLst>
    <p:sldId id="301" r:id="rId3"/>
    <p:sldId id="302" r:id="rId4"/>
    <p:sldId id="303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7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993300"/>
    <a:srgbClr val="CC6600"/>
    <a:srgbClr val="94DCB8"/>
    <a:srgbClr val="009999"/>
    <a:srgbClr val="006600"/>
    <a:srgbClr val="FFB469"/>
    <a:srgbClr val="336600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0" y="-786"/>
      </p:cViewPr>
      <p:guideLst>
        <p:guide orient="horz" pos="1620"/>
        <p:guide orient="horz" pos="175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585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9;&#1090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Қалалық 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3.2290830479901413E-17"/>
                  <c:y val="-5.1708217913204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13383730725545E-3"/>
                  <c:y val="-8.1255771006463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8014773776546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2017-2018 </c:v>
                </c:pt>
                <c:pt idx="1">
                  <c:v>2018-2019 </c:v>
                </c:pt>
                <c:pt idx="2">
                  <c:v>2019-2020 </c:v>
                </c:pt>
                <c:pt idx="3">
                  <c:v>2020-2021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7</c:v>
                </c:pt>
                <c:pt idx="2">
                  <c:v>15</c:v>
                </c:pt>
                <c:pt idx="3">
                  <c:v>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Республикалық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noFill/>
              <a:prstDash val="solid"/>
            </a:ln>
            <a:effectLst/>
          </c:spPr>
          <c:cat>
            <c:strRef>
              <c:f>Лист1!$A$2:$A$5</c:f>
              <c:strCache>
                <c:ptCount val="4"/>
                <c:pt idx="0">
                  <c:v>2017-2018 </c:v>
                </c:pt>
                <c:pt idx="1">
                  <c:v>2018-2019 </c:v>
                </c:pt>
                <c:pt idx="2">
                  <c:v>2019-2020 </c:v>
                </c:pt>
                <c:pt idx="3">
                  <c:v>2020-2021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4168448"/>
        <c:axId val="136987008"/>
        <c:axId val="184156608"/>
      </c:line3DChart>
      <c:catAx>
        <c:axId val="1841684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i="1">
                <a:solidFill>
                  <a:schemeClr val="tx1"/>
                </a:solidFill>
              </a:defRPr>
            </a:pPr>
            <a:endParaRPr lang="ru-RU"/>
          </a:p>
        </c:txPr>
        <c:crossAx val="136987008"/>
        <c:crosses val="autoZero"/>
        <c:auto val="1"/>
        <c:lblAlgn val="ctr"/>
        <c:lblOffset val="100"/>
        <c:noMultiLvlLbl val="0"/>
      </c:catAx>
      <c:valAx>
        <c:axId val="136987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84168448"/>
        <c:crosses val="autoZero"/>
        <c:crossBetween val="between"/>
      </c:valAx>
      <c:serAx>
        <c:axId val="184156608"/>
        <c:scaling>
          <c:orientation val="minMax"/>
        </c:scaling>
        <c:delete val="1"/>
        <c:axPos val="b"/>
        <c:majorTickMark val="none"/>
        <c:minorTickMark val="none"/>
        <c:tickLblPos val="none"/>
        <c:crossAx val="136987008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Қалалық 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3.2290830479901407E-17"/>
                  <c:y val="-5.1708217913204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13383730725512E-3"/>
                  <c:y val="-8.1255771006463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8014773776546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2017-2018 </c:v>
                </c:pt>
                <c:pt idx="1">
                  <c:v>2018-2019 </c:v>
                </c:pt>
                <c:pt idx="2">
                  <c:v>2019-2020 </c:v>
                </c:pt>
                <c:pt idx="3">
                  <c:v>2020-2021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Республикалық </c:v>
                </c:pt>
              </c:strCache>
            </c:strRef>
          </c:tx>
          <c:spPr>
            <a:solidFill>
              <a:srgbClr val="FF7C80"/>
            </a:solidFill>
            <a:ln w="25400" cap="flat" cmpd="sng" algn="ctr">
              <a:noFill/>
              <a:prstDash val="solid"/>
            </a:ln>
            <a:effectLst/>
          </c:spPr>
          <c:cat>
            <c:strRef>
              <c:f>Лист1!$A$2:$A$5</c:f>
              <c:strCache>
                <c:ptCount val="4"/>
                <c:pt idx="0">
                  <c:v>2017-2018 </c:v>
                </c:pt>
                <c:pt idx="1">
                  <c:v>2018-2019 </c:v>
                </c:pt>
                <c:pt idx="2">
                  <c:v>2019-2020 </c:v>
                </c:pt>
                <c:pt idx="3">
                  <c:v>2020-2021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37080832"/>
        <c:axId val="137082368"/>
        <c:axId val="182494528"/>
      </c:line3DChart>
      <c:catAx>
        <c:axId val="1370808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i="1"/>
            </a:pPr>
            <a:endParaRPr lang="ru-RU"/>
          </a:p>
        </c:txPr>
        <c:crossAx val="137082368"/>
        <c:crosses val="autoZero"/>
        <c:auto val="1"/>
        <c:lblAlgn val="ctr"/>
        <c:lblOffset val="100"/>
        <c:noMultiLvlLbl val="0"/>
      </c:catAx>
      <c:valAx>
        <c:axId val="1370823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37080832"/>
        <c:crosses val="autoZero"/>
        <c:crossBetween val="between"/>
      </c:valAx>
      <c:serAx>
        <c:axId val="182494528"/>
        <c:scaling>
          <c:orientation val="minMax"/>
        </c:scaling>
        <c:delete val="1"/>
        <c:axPos val="b"/>
        <c:majorTickMark val="none"/>
        <c:minorTickMark val="none"/>
        <c:tickLblPos val="none"/>
        <c:crossAx val="137082368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Қалалық 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3.229083047990137E-17"/>
                  <c:y val="-5.1708217913204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1338373072551E-3"/>
                  <c:y val="-8.1255771006463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8.0082011089676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2017-2018 </c:v>
                </c:pt>
                <c:pt idx="1">
                  <c:v>2018-2019 </c:v>
                </c:pt>
                <c:pt idx="2">
                  <c:v>2019-2020 </c:v>
                </c:pt>
                <c:pt idx="3">
                  <c:v>2020-2021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113</c:v>
                </c:pt>
                <c:pt idx="1">
                  <c:v>75</c:v>
                </c:pt>
                <c:pt idx="2">
                  <c:v>58</c:v>
                </c:pt>
                <c:pt idx="3">
                  <c:v>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Республикалық </c:v>
                </c:pt>
              </c:strCache>
            </c:strRef>
          </c:tx>
          <c:spPr>
            <a:solidFill>
              <a:srgbClr val="FF7C80"/>
            </a:solidFill>
            <a:ln w="25400" cap="flat" cmpd="sng" algn="ctr">
              <a:noFill/>
              <a:prstDash val="solid"/>
            </a:ln>
            <a:effectLst/>
          </c:spPr>
          <c:dLbls>
            <c:dLbl>
              <c:idx val="2"/>
              <c:layout>
                <c:manualLayout>
                  <c:x val="4.3016900561184323E-3"/>
                  <c:y val="8.0167860136752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2017-2018 </c:v>
                </c:pt>
                <c:pt idx="1">
                  <c:v>2018-2019 </c:v>
                </c:pt>
                <c:pt idx="2">
                  <c:v>2019-2020 </c:v>
                </c:pt>
                <c:pt idx="3">
                  <c:v>2020-2021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</c:v>
                </c:pt>
                <c:pt idx="1">
                  <c:v>14</c:v>
                </c:pt>
                <c:pt idx="2">
                  <c:v>39</c:v>
                </c:pt>
                <c:pt idx="3">
                  <c:v>30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37257344"/>
        <c:axId val="137258880"/>
        <c:axId val="182496768"/>
      </c:line3DChart>
      <c:catAx>
        <c:axId val="1372573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 i="1"/>
            </a:pPr>
            <a:endParaRPr lang="ru-RU"/>
          </a:p>
        </c:txPr>
        <c:crossAx val="137258880"/>
        <c:crosses val="autoZero"/>
        <c:auto val="1"/>
        <c:lblAlgn val="ctr"/>
        <c:lblOffset val="100"/>
        <c:noMultiLvlLbl val="0"/>
      </c:catAx>
      <c:valAx>
        <c:axId val="137258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37257344"/>
        <c:crosses val="autoZero"/>
        <c:crossBetween val="between"/>
      </c:valAx>
      <c:serAx>
        <c:axId val="182496768"/>
        <c:scaling>
          <c:orientation val="minMax"/>
        </c:scaling>
        <c:delete val="1"/>
        <c:axPos val="b"/>
        <c:majorTickMark val="none"/>
        <c:minorTickMark val="none"/>
        <c:tickLblPos val="none"/>
        <c:crossAx val="137258880"/>
        <c:crosses val="autoZero"/>
      </c:serAx>
    </c:plotArea>
    <c:legend>
      <c:legendPos val="t"/>
      <c:layout/>
      <c:overlay val="0"/>
      <c:txPr>
        <a:bodyPr/>
        <a:lstStyle/>
        <a:p>
          <a:pPr>
            <a:defRPr sz="1000" i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solidFill>
          <a:schemeClr val="bg1"/>
        </a:solidFill>
      </c:spPr>
    </c:floor>
    <c:sideWall>
      <c:thickness val="0"/>
      <c:spPr>
        <a:solidFill>
          <a:schemeClr val="bg1">
            <a:lumMod val="95000"/>
          </a:schemeClr>
        </a:solidFill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3.6417773646201211E-2"/>
          <c:y val="0.15228758260146294"/>
          <c:w val="0.92716445270759762"/>
          <c:h val="0.7834393585760365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Қалалық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119</c:v>
                </c:pt>
                <c:pt idx="1">
                  <c:v>45</c:v>
                </c:pt>
                <c:pt idx="2">
                  <c:v>52</c:v>
                </c:pt>
                <c:pt idx="3">
                  <c:v>105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36-489F-8D12-517CCF35CF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Республикалық</c:v>
                </c:pt>
              </c:strCache>
            </c:strRef>
          </c:tx>
          <c:spPr>
            <a:solidFill>
              <a:srgbClr val="3399FF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20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B36-489F-8D12-517CCF35CF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43809920"/>
        <c:axId val="143819904"/>
        <c:axId val="0"/>
      </c:bar3DChart>
      <c:catAx>
        <c:axId val="143809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crossAx val="143819904"/>
        <c:crosses val="autoZero"/>
        <c:auto val="1"/>
        <c:lblAlgn val="ctr"/>
        <c:lblOffset val="100"/>
        <c:noMultiLvlLbl val="0"/>
      </c:catAx>
      <c:valAx>
        <c:axId val="143819904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one"/>
        <c:crossAx val="14380992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050" i="1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'[Диаграмма в Microsoft Office PowerPoint]Sheet1'!$B$1</c:f>
              <c:strCache>
                <c:ptCount val="1"/>
                <c:pt idx="0">
                  <c:v>Қалалық</c:v>
                </c:pt>
              </c:strCache>
            </c:strRef>
          </c:tx>
          <c:dLbls>
            <c:dLbl>
              <c:idx val="0"/>
              <c:layout>
                <c:manualLayout>
                  <c:x val="-5.7126443945252792E-2"/>
                  <c:y val="-6.58756212941362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9085142301261906E-2"/>
                  <c:y val="-5.12365943398837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6291902525735625E-2"/>
                  <c:y val="-5.12365943398837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5597914594855396E-3"/>
                  <c:y val="2.19585404313786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Office PowerPoint]Sheet1'!$A$2:$A$5</c:f>
              <c:strCache>
                <c:ptCount val="4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</c:strCache>
            </c:strRef>
          </c:cat>
          <c:val>
            <c:numRef>
              <c:f>'[Диаграмма в Microsoft Office PowerPoint]Sheet1'!$B$2:$B$5</c:f>
              <c:numCache>
                <c:formatCode>General</c:formatCode>
                <c:ptCount val="4"/>
                <c:pt idx="0">
                  <c:v>5</c:v>
                </c:pt>
                <c:pt idx="1">
                  <c:v>25</c:v>
                </c:pt>
                <c:pt idx="2">
                  <c:v>25</c:v>
                </c:pt>
                <c:pt idx="3">
                  <c:v>70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'[Диаграмма в Microsoft Office PowerPoint]Sheet1'!$C$1</c:f>
              <c:strCache>
                <c:ptCount val="1"/>
                <c:pt idx="0">
                  <c:v>Республикалық</c:v>
                </c:pt>
              </c:strCache>
            </c:strRef>
          </c:tx>
          <c:marker>
            <c:spPr>
              <a:solidFill>
                <a:srgbClr val="002060"/>
              </a:solidFill>
            </c:spPr>
          </c:marker>
          <c:dLbls>
            <c:spPr>
              <a:solidFill>
                <a:srgbClr val="002060"/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Office PowerPoint]Sheet1'!$A$2:$A$5</c:f>
              <c:strCache>
                <c:ptCount val="4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</c:strCache>
            </c:strRef>
          </c:cat>
          <c:val>
            <c:numRef>
              <c:f>'[Диаграмма в Microsoft Office PowerPoint]Sheet1'!$C$2:$C$5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3288576"/>
        <c:axId val="143302656"/>
      </c:lineChart>
      <c:catAx>
        <c:axId val="143288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43302656"/>
        <c:crosses val="autoZero"/>
        <c:auto val="1"/>
        <c:lblAlgn val="ctr"/>
        <c:lblOffset val="100"/>
        <c:noMultiLvlLbl val="0"/>
      </c:catAx>
      <c:valAx>
        <c:axId val="1433026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crossAx val="1432885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D13094-67DC-4BA8-A044-884D950248F6}" type="doc">
      <dgm:prSet loTypeId="urn:microsoft.com/office/officeart/2005/8/layout/process4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3E451F7-3350-4A4C-B04C-3FD07291159E}">
      <dgm:prSet phldrT="[Текст]" custT="1"/>
      <dgm:spPr/>
      <dgm:t>
        <a:bodyPr/>
        <a:lstStyle/>
        <a:p>
          <a:r>
            <a:rPr lang="kk-KZ" sz="1100" b="1" i="1" dirty="0" smtClean="0"/>
            <a:t>2017-2018</a:t>
          </a:r>
          <a:endParaRPr lang="ru-RU" sz="1100" b="1" i="1" dirty="0"/>
        </a:p>
      </dgm:t>
    </dgm:pt>
    <dgm:pt modelId="{AC90D6DC-987D-4CE6-8310-00F25EA49198}" type="parTrans" cxnId="{47D25949-AC23-4B13-A54A-684772964E25}">
      <dgm:prSet/>
      <dgm:spPr/>
      <dgm:t>
        <a:bodyPr/>
        <a:lstStyle/>
        <a:p>
          <a:endParaRPr lang="ru-RU" sz="1400" i="1"/>
        </a:p>
      </dgm:t>
    </dgm:pt>
    <dgm:pt modelId="{56386282-BB31-464F-B71B-EF2D7C85202D}" type="sibTrans" cxnId="{47D25949-AC23-4B13-A54A-684772964E25}">
      <dgm:prSet/>
      <dgm:spPr/>
      <dgm:t>
        <a:bodyPr/>
        <a:lstStyle/>
        <a:p>
          <a:endParaRPr lang="ru-RU" sz="1400" i="1"/>
        </a:p>
      </dgm:t>
    </dgm:pt>
    <dgm:pt modelId="{8128DD7E-7690-4D34-8282-2825E7E7D35A}">
      <dgm:prSet phldrT="[Текст]" custT="1"/>
      <dgm:spPr/>
      <dgm:t>
        <a:bodyPr/>
        <a:lstStyle/>
        <a:p>
          <a:r>
            <a:rPr lang="kk-KZ" sz="1050" i="1" dirty="0" smtClean="0"/>
            <a:t>Қалалық</a:t>
          </a:r>
          <a:endParaRPr lang="ru-RU" sz="1050" i="1" dirty="0"/>
        </a:p>
      </dgm:t>
    </dgm:pt>
    <dgm:pt modelId="{CD24530D-06AC-4330-8F63-B3559735CEF2}" type="parTrans" cxnId="{9CEE2235-A19C-4F25-9639-BAEEE7516F99}">
      <dgm:prSet/>
      <dgm:spPr/>
      <dgm:t>
        <a:bodyPr/>
        <a:lstStyle/>
        <a:p>
          <a:endParaRPr lang="ru-RU" sz="1400" i="1"/>
        </a:p>
      </dgm:t>
    </dgm:pt>
    <dgm:pt modelId="{EB4ECB52-BD58-4458-99A7-2B8FCCB79AE1}" type="sibTrans" cxnId="{9CEE2235-A19C-4F25-9639-BAEEE7516F99}">
      <dgm:prSet/>
      <dgm:spPr/>
      <dgm:t>
        <a:bodyPr/>
        <a:lstStyle/>
        <a:p>
          <a:endParaRPr lang="ru-RU" sz="1400" i="1"/>
        </a:p>
      </dgm:t>
    </dgm:pt>
    <dgm:pt modelId="{D458A9C9-1745-499B-A04E-9F9DBAB53DCB}">
      <dgm:prSet phldrT="[Текст]" custT="1"/>
      <dgm:spPr/>
      <dgm:t>
        <a:bodyPr/>
        <a:lstStyle/>
        <a:p>
          <a:r>
            <a:rPr lang="kk-KZ" sz="1050" i="1" dirty="0" smtClean="0"/>
            <a:t>8</a:t>
          </a:r>
          <a:endParaRPr lang="ru-RU" sz="1050" i="1" dirty="0"/>
        </a:p>
      </dgm:t>
    </dgm:pt>
    <dgm:pt modelId="{71010A26-6AF4-4174-BA6F-BB80A480348A}" type="parTrans" cxnId="{FF774ED8-EA08-4E99-9B1A-CA733E386831}">
      <dgm:prSet/>
      <dgm:spPr/>
      <dgm:t>
        <a:bodyPr/>
        <a:lstStyle/>
        <a:p>
          <a:endParaRPr lang="ru-RU" sz="1400" i="1"/>
        </a:p>
      </dgm:t>
    </dgm:pt>
    <dgm:pt modelId="{9DBDAF80-1527-4E9F-8206-EAB6935C57C9}" type="sibTrans" cxnId="{FF774ED8-EA08-4E99-9B1A-CA733E386831}">
      <dgm:prSet/>
      <dgm:spPr/>
      <dgm:t>
        <a:bodyPr/>
        <a:lstStyle/>
        <a:p>
          <a:endParaRPr lang="ru-RU" sz="1400" i="1"/>
        </a:p>
      </dgm:t>
    </dgm:pt>
    <dgm:pt modelId="{9C25A508-1641-4C0F-BA44-DAADA0899277}">
      <dgm:prSet phldrT="[Текст]" custT="1"/>
      <dgm:spPr/>
      <dgm:t>
        <a:bodyPr/>
        <a:lstStyle/>
        <a:p>
          <a:r>
            <a:rPr lang="kk-KZ" sz="1100" b="1" i="1" dirty="0" smtClean="0"/>
            <a:t>2018-2019</a:t>
          </a:r>
          <a:endParaRPr lang="ru-RU" sz="1100" b="1" i="1" dirty="0"/>
        </a:p>
      </dgm:t>
    </dgm:pt>
    <dgm:pt modelId="{50B0B94F-3C26-48CA-BB40-356DB378AAC3}" type="parTrans" cxnId="{CD81A7DA-75E9-416E-AA98-E894851CA644}">
      <dgm:prSet/>
      <dgm:spPr/>
      <dgm:t>
        <a:bodyPr/>
        <a:lstStyle/>
        <a:p>
          <a:endParaRPr lang="ru-RU" sz="1400" i="1"/>
        </a:p>
      </dgm:t>
    </dgm:pt>
    <dgm:pt modelId="{4B3E2B4B-8421-4989-885C-CF99BC8FB42C}" type="sibTrans" cxnId="{CD81A7DA-75E9-416E-AA98-E894851CA644}">
      <dgm:prSet/>
      <dgm:spPr/>
      <dgm:t>
        <a:bodyPr/>
        <a:lstStyle/>
        <a:p>
          <a:endParaRPr lang="ru-RU" sz="1400" i="1"/>
        </a:p>
      </dgm:t>
    </dgm:pt>
    <dgm:pt modelId="{587F86A7-D74D-4996-842C-241D24AA5777}">
      <dgm:prSet phldrT="[Текст]" custT="1"/>
      <dgm:spPr/>
      <dgm:t>
        <a:bodyPr/>
        <a:lstStyle/>
        <a:p>
          <a:r>
            <a:rPr lang="kk-KZ" sz="1050" i="1" dirty="0" smtClean="0"/>
            <a:t>Қалалық</a:t>
          </a:r>
          <a:endParaRPr lang="ru-RU" sz="1050" i="1" dirty="0"/>
        </a:p>
      </dgm:t>
    </dgm:pt>
    <dgm:pt modelId="{20F92C63-3B79-44A3-A397-A187EEB89A9D}" type="parTrans" cxnId="{6E1C2CEE-6867-437B-B5B5-E9D6FF330C83}">
      <dgm:prSet/>
      <dgm:spPr/>
      <dgm:t>
        <a:bodyPr/>
        <a:lstStyle/>
        <a:p>
          <a:endParaRPr lang="ru-RU" sz="1400" i="1"/>
        </a:p>
      </dgm:t>
    </dgm:pt>
    <dgm:pt modelId="{19DCAA63-23BF-4B11-8EC7-B99178496E13}" type="sibTrans" cxnId="{6E1C2CEE-6867-437B-B5B5-E9D6FF330C83}">
      <dgm:prSet/>
      <dgm:spPr/>
      <dgm:t>
        <a:bodyPr/>
        <a:lstStyle/>
        <a:p>
          <a:endParaRPr lang="ru-RU" sz="1400" i="1"/>
        </a:p>
      </dgm:t>
    </dgm:pt>
    <dgm:pt modelId="{A3029412-1C95-4F52-A538-34DAB4666173}">
      <dgm:prSet phldrT="[Текст]" custT="1"/>
      <dgm:spPr/>
      <dgm:t>
        <a:bodyPr/>
        <a:lstStyle/>
        <a:p>
          <a:r>
            <a:rPr lang="kk-KZ" sz="1050" i="1" dirty="0" smtClean="0"/>
            <a:t>5</a:t>
          </a:r>
          <a:endParaRPr lang="ru-RU" sz="1050" i="1" dirty="0"/>
        </a:p>
      </dgm:t>
    </dgm:pt>
    <dgm:pt modelId="{D5D34EA1-A8C2-4577-866C-50A01FF0758C}" type="parTrans" cxnId="{75F9254D-9C90-45FC-B1B2-E33B210C8FBE}">
      <dgm:prSet/>
      <dgm:spPr/>
      <dgm:t>
        <a:bodyPr/>
        <a:lstStyle/>
        <a:p>
          <a:endParaRPr lang="ru-RU" sz="1400" i="1"/>
        </a:p>
      </dgm:t>
    </dgm:pt>
    <dgm:pt modelId="{F302E80B-E2A6-4E28-B0A9-1094B76D8A34}" type="sibTrans" cxnId="{75F9254D-9C90-45FC-B1B2-E33B210C8FBE}">
      <dgm:prSet/>
      <dgm:spPr/>
      <dgm:t>
        <a:bodyPr/>
        <a:lstStyle/>
        <a:p>
          <a:endParaRPr lang="ru-RU" sz="1400" i="1"/>
        </a:p>
      </dgm:t>
    </dgm:pt>
    <dgm:pt modelId="{332DF52C-13B6-46B5-BA14-A9FC279813AC}">
      <dgm:prSet phldrT="[Текст]" custT="1"/>
      <dgm:spPr/>
      <dgm:t>
        <a:bodyPr/>
        <a:lstStyle/>
        <a:p>
          <a:r>
            <a:rPr lang="kk-KZ" sz="1100" b="1" i="1" dirty="0" smtClean="0"/>
            <a:t>2020-202</a:t>
          </a:r>
          <a:r>
            <a:rPr lang="en-US" sz="1100" b="1" i="1" smtClean="0"/>
            <a:t>1</a:t>
          </a:r>
          <a:endParaRPr lang="ru-RU" sz="1100" b="1" i="1" dirty="0"/>
        </a:p>
      </dgm:t>
    </dgm:pt>
    <dgm:pt modelId="{88301813-AB0F-4363-9CAA-A7CA2D31A307}" type="parTrans" cxnId="{7F467545-8E39-4AFA-A9DB-1327F2889FC6}">
      <dgm:prSet/>
      <dgm:spPr/>
      <dgm:t>
        <a:bodyPr/>
        <a:lstStyle/>
        <a:p>
          <a:endParaRPr lang="ru-RU" sz="1400" i="1"/>
        </a:p>
      </dgm:t>
    </dgm:pt>
    <dgm:pt modelId="{5FA563C3-D0DC-4B54-9037-59AD34BFF7B8}" type="sibTrans" cxnId="{7F467545-8E39-4AFA-A9DB-1327F2889FC6}">
      <dgm:prSet/>
      <dgm:spPr/>
      <dgm:t>
        <a:bodyPr/>
        <a:lstStyle/>
        <a:p>
          <a:endParaRPr lang="ru-RU" sz="1400" i="1"/>
        </a:p>
      </dgm:t>
    </dgm:pt>
    <dgm:pt modelId="{D1EF4F94-28CF-4211-9065-0DDE794A5293}">
      <dgm:prSet phldrT="[Текст]" custT="1"/>
      <dgm:spPr/>
      <dgm:t>
        <a:bodyPr/>
        <a:lstStyle/>
        <a:p>
          <a:r>
            <a:rPr lang="kk-KZ" sz="1050" i="1" dirty="0" smtClean="0"/>
            <a:t>Қалалық</a:t>
          </a:r>
          <a:endParaRPr lang="ru-RU" sz="1050" i="1" dirty="0"/>
        </a:p>
      </dgm:t>
    </dgm:pt>
    <dgm:pt modelId="{AC2E5876-A6C0-4FB5-B4C2-1C2CA08EA2C6}" type="parTrans" cxnId="{A9583C47-BC99-4E68-9895-7983507849DF}">
      <dgm:prSet/>
      <dgm:spPr/>
      <dgm:t>
        <a:bodyPr/>
        <a:lstStyle/>
        <a:p>
          <a:endParaRPr lang="ru-RU" sz="1400" i="1"/>
        </a:p>
      </dgm:t>
    </dgm:pt>
    <dgm:pt modelId="{BCE5576B-A644-40E6-8711-DDD9B944D490}" type="sibTrans" cxnId="{A9583C47-BC99-4E68-9895-7983507849DF}">
      <dgm:prSet/>
      <dgm:spPr/>
      <dgm:t>
        <a:bodyPr/>
        <a:lstStyle/>
        <a:p>
          <a:endParaRPr lang="ru-RU" sz="1400" i="1"/>
        </a:p>
      </dgm:t>
    </dgm:pt>
    <dgm:pt modelId="{BEBBD85C-867B-4342-8F09-084F57F3C967}">
      <dgm:prSet phldrT="[Текст]" custT="1"/>
      <dgm:spPr/>
      <dgm:t>
        <a:bodyPr/>
        <a:lstStyle/>
        <a:p>
          <a:r>
            <a:rPr lang="kk-KZ" sz="1050" i="1" dirty="0" smtClean="0"/>
            <a:t>10</a:t>
          </a:r>
          <a:endParaRPr lang="ru-RU" sz="1050" i="1" dirty="0"/>
        </a:p>
      </dgm:t>
    </dgm:pt>
    <dgm:pt modelId="{FB2ADCF2-103D-4305-9AAD-D25C49B298FD}" type="parTrans" cxnId="{983E2723-F132-4D40-BAF7-D10AEE572D6A}">
      <dgm:prSet/>
      <dgm:spPr/>
      <dgm:t>
        <a:bodyPr/>
        <a:lstStyle/>
        <a:p>
          <a:endParaRPr lang="ru-RU" sz="1400" i="1"/>
        </a:p>
      </dgm:t>
    </dgm:pt>
    <dgm:pt modelId="{44B1EB19-D6F7-42F4-9E00-2480F35CD6BF}" type="sibTrans" cxnId="{983E2723-F132-4D40-BAF7-D10AEE572D6A}">
      <dgm:prSet/>
      <dgm:spPr/>
      <dgm:t>
        <a:bodyPr/>
        <a:lstStyle/>
        <a:p>
          <a:endParaRPr lang="ru-RU" sz="1400" i="1"/>
        </a:p>
      </dgm:t>
    </dgm:pt>
    <dgm:pt modelId="{8EE05DBF-4FEE-43EA-B0D8-F7CA34166CEC}">
      <dgm:prSet phldrT="[Текст]" custT="1"/>
      <dgm:spPr/>
      <dgm:t>
        <a:bodyPr/>
        <a:lstStyle/>
        <a:p>
          <a:r>
            <a:rPr lang="kk-KZ" sz="1100" b="1" i="1" dirty="0" smtClean="0"/>
            <a:t>2019-2020</a:t>
          </a:r>
          <a:endParaRPr lang="ru-RU" sz="1100" b="1" i="1" dirty="0"/>
        </a:p>
      </dgm:t>
    </dgm:pt>
    <dgm:pt modelId="{3161EAB2-A56F-4B6A-B574-93371975339F}" type="parTrans" cxnId="{ACB8DAFA-E281-4E10-9EB5-16DDF2E61076}">
      <dgm:prSet/>
      <dgm:spPr/>
      <dgm:t>
        <a:bodyPr/>
        <a:lstStyle/>
        <a:p>
          <a:endParaRPr lang="ru-RU" sz="1400" i="1"/>
        </a:p>
      </dgm:t>
    </dgm:pt>
    <dgm:pt modelId="{7397E95C-7C3B-4D17-85C1-2147ABCF2902}" type="sibTrans" cxnId="{ACB8DAFA-E281-4E10-9EB5-16DDF2E61076}">
      <dgm:prSet/>
      <dgm:spPr/>
      <dgm:t>
        <a:bodyPr/>
        <a:lstStyle/>
        <a:p>
          <a:endParaRPr lang="ru-RU" sz="1400" i="1"/>
        </a:p>
      </dgm:t>
    </dgm:pt>
    <dgm:pt modelId="{DA3245C4-057E-4A28-B74D-C3540A4F7112}">
      <dgm:prSet phldrT="[Текст]" custT="1"/>
      <dgm:spPr/>
      <dgm:t>
        <a:bodyPr/>
        <a:lstStyle/>
        <a:p>
          <a:r>
            <a:rPr lang="kk-KZ" sz="1050" i="1" dirty="0" smtClean="0"/>
            <a:t>Қалалық</a:t>
          </a:r>
          <a:endParaRPr lang="ru-RU" sz="1050" i="1" dirty="0"/>
        </a:p>
      </dgm:t>
    </dgm:pt>
    <dgm:pt modelId="{D0F2BC05-A93A-4B7A-A648-E04FD38B8C25}" type="parTrans" cxnId="{22AA7049-F1CB-4256-9E4A-34C3F9FB2876}">
      <dgm:prSet/>
      <dgm:spPr/>
      <dgm:t>
        <a:bodyPr/>
        <a:lstStyle/>
        <a:p>
          <a:endParaRPr lang="ru-RU" sz="1400" i="1"/>
        </a:p>
      </dgm:t>
    </dgm:pt>
    <dgm:pt modelId="{D6357F8D-3E06-472A-80A4-BD4B3C16092A}" type="sibTrans" cxnId="{22AA7049-F1CB-4256-9E4A-34C3F9FB2876}">
      <dgm:prSet/>
      <dgm:spPr/>
      <dgm:t>
        <a:bodyPr/>
        <a:lstStyle/>
        <a:p>
          <a:endParaRPr lang="ru-RU" sz="1400" i="1"/>
        </a:p>
      </dgm:t>
    </dgm:pt>
    <dgm:pt modelId="{49B3C472-B27F-4855-91A1-CF04A63F0A1E}">
      <dgm:prSet phldrT="[Текст]" custT="1"/>
      <dgm:spPr/>
      <dgm:t>
        <a:bodyPr/>
        <a:lstStyle/>
        <a:p>
          <a:r>
            <a:rPr lang="kk-KZ" sz="1050" i="1" dirty="0" smtClean="0"/>
            <a:t>9</a:t>
          </a:r>
          <a:endParaRPr lang="ru-RU" sz="1050" i="1" dirty="0"/>
        </a:p>
      </dgm:t>
    </dgm:pt>
    <dgm:pt modelId="{A717B926-9519-4B72-AC68-E3EBD67043E8}" type="parTrans" cxnId="{72F73AB1-7375-4DA8-AC5F-81109402D5AD}">
      <dgm:prSet/>
      <dgm:spPr/>
      <dgm:t>
        <a:bodyPr/>
        <a:lstStyle/>
        <a:p>
          <a:endParaRPr lang="ru-RU" sz="1400" i="1"/>
        </a:p>
      </dgm:t>
    </dgm:pt>
    <dgm:pt modelId="{E619D2D8-528C-4B99-A2FA-FE4CC2168B6C}" type="sibTrans" cxnId="{72F73AB1-7375-4DA8-AC5F-81109402D5AD}">
      <dgm:prSet/>
      <dgm:spPr/>
      <dgm:t>
        <a:bodyPr/>
        <a:lstStyle/>
        <a:p>
          <a:endParaRPr lang="ru-RU" sz="1400" i="1"/>
        </a:p>
      </dgm:t>
    </dgm:pt>
    <dgm:pt modelId="{7B922651-0114-453D-AD58-1062FEF2272D}" type="pres">
      <dgm:prSet presAssocID="{5CD13094-67DC-4BA8-A044-884D950248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26838A-E277-401E-A9E1-F3A092044B5C}" type="pres">
      <dgm:prSet presAssocID="{332DF52C-13B6-46B5-BA14-A9FC279813AC}" presName="boxAndChildren" presStyleCnt="0"/>
      <dgm:spPr/>
      <dgm:t>
        <a:bodyPr/>
        <a:lstStyle/>
        <a:p>
          <a:endParaRPr lang="ru-RU"/>
        </a:p>
      </dgm:t>
    </dgm:pt>
    <dgm:pt modelId="{3EFAD8C1-9039-410B-99A1-B85D6AF0648A}" type="pres">
      <dgm:prSet presAssocID="{332DF52C-13B6-46B5-BA14-A9FC279813AC}" presName="parentTextBox" presStyleLbl="node1" presStyleIdx="0" presStyleCnt="4"/>
      <dgm:spPr/>
      <dgm:t>
        <a:bodyPr/>
        <a:lstStyle/>
        <a:p>
          <a:endParaRPr lang="ru-RU"/>
        </a:p>
      </dgm:t>
    </dgm:pt>
    <dgm:pt modelId="{1FC323D1-8B1C-4E91-B54F-001865570737}" type="pres">
      <dgm:prSet presAssocID="{332DF52C-13B6-46B5-BA14-A9FC279813AC}" presName="entireBox" presStyleLbl="node1" presStyleIdx="0" presStyleCnt="4"/>
      <dgm:spPr/>
      <dgm:t>
        <a:bodyPr/>
        <a:lstStyle/>
        <a:p>
          <a:endParaRPr lang="ru-RU"/>
        </a:p>
      </dgm:t>
    </dgm:pt>
    <dgm:pt modelId="{B1D8230C-9CF9-4018-B794-14DA8C856EAF}" type="pres">
      <dgm:prSet presAssocID="{332DF52C-13B6-46B5-BA14-A9FC279813AC}" presName="descendantBox" presStyleCnt="0"/>
      <dgm:spPr/>
      <dgm:t>
        <a:bodyPr/>
        <a:lstStyle/>
        <a:p>
          <a:endParaRPr lang="ru-RU"/>
        </a:p>
      </dgm:t>
    </dgm:pt>
    <dgm:pt modelId="{8246AF9C-92DD-4477-A7F2-4D7269455C22}" type="pres">
      <dgm:prSet presAssocID="{D1EF4F94-28CF-4211-9065-0DDE794A5293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EE663-6F01-476D-BA5E-EDA1226AEC1D}" type="pres">
      <dgm:prSet presAssocID="{BEBBD85C-867B-4342-8F09-084F57F3C967}" presName="childTextBox" presStyleLbl="fgAccFollowNode1" presStyleIdx="1" presStyleCnt="8" custScaleX="30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9FF3C-40C1-473C-9220-804F444A5910}" type="pres">
      <dgm:prSet presAssocID="{7397E95C-7C3B-4D17-85C1-2147ABCF2902}" presName="sp" presStyleCnt="0"/>
      <dgm:spPr/>
      <dgm:t>
        <a:bodyPr/>
        <a:lstStyle/>
        <a:p>
          <a:endParaRPr lang="ru-RU"/>
        </a:p>
      </dgm:t>
    </dgm:pt>
    <dgm:pt modelId="{B58069A0-2B15-42A4-95EB-8A11F59849F2}" type="pres">
      <dgm:prSet presAssocID="{8EE05DBF-4FEE-43EA-B0D8-F7CA34166CEC}" presName="arrowAndChildren" presStyleCnt="0"/>
      <dgm:spPr/>
      <dgm:t>
        <a:bodyPr/>
        <a:lstStyle/>
        <a:p>
          <a:endParaRPr lang="ru-RU"/>
        </a:p>
      </dgm:t>
    </dgm:pt>
    <dgm:pt modelId="{4FC3A116-4A66-4225-A50D-C4AC088F98A3}" type="pres">
      <dgm:prSet presAssocID="{8EE05DBF-4FEE-43EA-B0D8-F7CA34166CEC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C36A815B-3E03-4227-8B42-2CE0983A6126}" type="pres">
      <dgm:prSet presAssocID="{8EE05DBF-4FEE-43EA-B0D8-F7CA34166CEC}" presName="arrow" presStyleLbl="node1" presStyleIdx="1" presStyleCnt="4"/>
      <dgm:spPr/>
      <dgm:t>
        <a:bodyPr/>
        <a:lstStyle/>
        <a:p>
          <a:endParaRPr lang="ru-RU"/>
        </a:p>
      </dgm:t>
    </dgm:pt>
    <dgm:pt modelId="{46A468D8-AD71-4BD4-B215-681550863F32}" type="pres">
      <dgm:prSet presAssocID="{8EE05DBF-4FEE-43EA-B0D8-F7CA34166CEC}" presName="descendantArrow" presStyleCnt="0"/>
      <dgm:spPr/>
      <dgm:t>
        <a:bodyPr/>
        <a:lstStyle/>
        <a:p>
          <a:endParaRPr lang="ru-RU"/>
        </a:p>
      </dgm:t>
    </dgm:pt>
    <dgm:pt modelId="{EC5EBA22-2678-4838-8D5E-607E04AE9498}" type="pres">
      <dgm:prSet presAssocID="{DA3245C4-057E-4A28-B74D-C3540A4F7112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87071-997A-44C4-8073-B0535DDFA4F8}" type="pres">
      <dgm:prSet presAssocID="{49B3C472-B27F-4855-91A1-CF04A63F0A1E}" presName="childTextArrow" presStyleLbl="fgAccFollowNode1" presStyleIdx="3" presStyleCnt="8" custScaleX="30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A17BF-1ABE-4C0E-9365-8B56CB3858AE}" type="pres">
      <dgm:prSet presAssocID="{4B3E2B4B-8421-4989-885C-CF99BC8FB42C}" presName="sp" presStyleCnt="0"/>
      <dgm:spPr/>
      <dgm:t>
        <a:bodyPr/>
        <a:lstStyle/>
        <a:p>
          <a:endParaRPr lang="ru-RU"/>
        </a:p>
      </dgm:t>
    </dgm:pt>
    <dgm:pt modelId="{7087DE62-4CC3-4514-A744-DC648C4E053F}" type="pres">
      <dgm:prSet presAssocID="{9C25A508-1641-4C0F-BA44-DAADA0899277}" presName="arrowAndChildren" presStyleCnt="0"/>
      <dgm:spPr/>
      <dgm:t>
        <a:bodyPr/>
        <a:lstStyle/>
        <a:p>
          <a:endParaRPr lang="ru-RU"/>
        </a:p>
      </dgm:t>
    </dgm:pt>
    <dgm:pt modelId="{AA92E356-CB1C-4BAB-B7F2-594D2EEA6080}" type="pres">
      <dgm:prSet presAssocID="{9C25A508-1641-4C0F-BA44-DAADA0899277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E164CB29-B145-48E6-9C11-7C779FFD630C}" type="pres">
      <dgm:prSet presAssocID="{9C25A508-1641-4C0F-BA44-DAADA0899277}" presName="arrow" presStyleLbl="node1" presStyleIdx="2" presStyleCnt="4"/>
      <dgm:spPr/>
      <dgm:t>
        <a:bodyPr/>
        <a:lstStyle/>
        <a:p>
          <a:endParaRPr lang="ru-RU"/>
        </a:p>
      </dgm:t>
    </dgm:pt>
    <dgm:pt modelId="{AF3429CD-5F90-42FF-931C-CAD2459D851C}" type="pres">
      <dgm:prSet presAssocID="{9C25A508-1641-4C0F-BA44-DAADA0899277}" presName="descendantArrow" presStyleCnt="0"/>
      <dgm:spPr/>
      <dgm:t>
        <a:bodyPr/>
        <a:lstStyle/>
        <a:p>
          <a:endParaRPr lang="ru-RU"/>
        </a:p>
      </dgm:t>
    </dgm:pt>
    <dgm:pt modelId="{EA987EF5-B9DE-4286-92F9-4A526F0CBCC2}" type="pres">
      <dgm:prSet presAssocID="{587F86A7-D74D-4996-842C-241D24AA5777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2121E8-79FC-4E88-AE94-E5F9E0BD3DC2}" type="pres">
      <dgm:prSet presAssocID="{A3029412-1C95-4F52-A538-34DAB4666173}" presName="childTextArrow" presStyleLbl="fgAccFollowNode1" presStyleIdx="5" presStyleCnt="8" custScaleX="30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C39CF-B2E6-4E0C-A9F8-E489348CED59}" type="pres">
      <dgm:prSet presAssocID="{56386282-BB31-464F-B71B-EF2D7C85202D}" presName="sp" presStyleCnt="0"/>
      <dgm:spPr/>
      <dgm:t>
        <a:bodyPr/>
        <a:lstStyle/>
        <a:p>
          <a:endParaRPr lang="ru-RU"/>
        </a:p>
      </dgm:t>
    </dgm:pt>
    <dgm:pt modelId="{D8A4E436-8AC9-4771-8075-99E07B7C4E0F}" type="pres">
      <dgm:prSet presAssocID="{63E451F7-3350-4A4C-B04C-3FD07291159E}" presName="arrowAndChildren" presStyleCnt="0"/>
      <dgm:spPr/>
      <dgm:t>
        <a:bodyPr/>
        <a:lstStyle/>
        <a:p>
          <a:endParaRPr lang="ru-RU"/>
        </a:p>
      </dgm:t>
    </dgm:pt>
    <dgm:pt modelId="{212CB36F-2C9C-4D71-86BA-977D0E36F42C}" type="pres">
      <dgm:prSet presAssocID="{63E451F7-3350-4A4C-B04C-3FD07291159E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5AE569C6-498B-462D-9871-8189B5594A53}" type="pres">
      <dgm:prSet presAssocID="{63E451F7-3350-4A4C-B04C-3FD07291159E}" presName="arrow" presStyleLbl="node1" presStyleIdx="3" presStyleCnt="4"/>
      <dgm:spPr/>
      <dgm:t>
        <a:bodyPr/>
        <a:lstStyle/>
        <a:p>
          <a:endParaRPr lang="ru-RU"/>
        </a:p>
      </dgm:t>
    </dgm:pt>
    <dgm:pt modelId="{05285431-610D-445C-B117-CC74F05D3DF5}" type="pres">
      <dgm:prSet presAssocID="{63E451F7-3350-4A4C-B04C-3FD07291159E}" presName="descendantArrow" presStyleCnt="0"/>
      <dgm:spPr/>
      <dgm:t>
        <a:bodyPr/>
        <a:lstStyle/>
        <a:p>
          <a:endParaRPr lang="ru-RU"/>
        </a:p>
      </dgm:t>
    </dgm:pt>
    <dgm:pt modelId="{7BE7EC91-BCC5-4749-B198-2EF4983342CF}" type="pres">
      <dgm:prSet presAssocID="{8128DD7E-7690-4D34-8282-2825E7E7D35A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42626-0A65-424A-A9EB-3CD4282E216D}" type="pres">
      <dgm:prSet presAssocID="{D458A9C9-1745-499B-A04E-9F9DBAB53DCB}" presName="childTextArrow" presStyleLbl="fgAccFollowNode1" presStyleIdx="7" presStyleCnt="8" custScaleX="30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1C2CEE-6867-437B-B5B5-E9D6FF330C83}" srcId="{9C25A508-1641-4C0F-BA44-DAADA0899277}" destId="{587F86A7-D74D-4996-842C-241D24AA5777}" srcOrd="0" destOrd="0" parTransId="{20F92C63-3B79-44A3-A397-A187EEB89A9D}" sibTransId="{19DCAA63-23BF-4B11-8EC7-B99178496E13}"/>
    <dgm:cxn modelId="{F162E29C-D5F1-4D75-9BD7-3CA1E3C27A66}" type="presOf" srcId="{9C25A508-1641-4C0F-BA44-DAADA0899277}" destId="{AA92E356-CB1C-4BAB-B7F2-594D2EEA6080}" srcOrd="0" destOrd="0" presId="urn:microsoft.com/office/officeart/2005/8/layout/process4"/>
    <dgm:cxn modelId="{B5A73C3C-E194-4460-BDE9-A3B908370981}" type="presOf" srcId="{DA3245C4-057E-4A28-B74D-C3540A4F7112}" destId="{EC5EBA22-2678-4838-8D5E-607E04AE9498}" srcOrd="0" destOrd="0" presId="urn:microsoft.com/office/officeart/2005/8/layout/process4"/>
    <dgm:cxn modelId="{A9583C47-BC99-4E68-9895-7983507849DF}" srcId="{332DF52C-13B6-46B5-BA14-A9FC279813AC}" destId="{D1EF4F94-28CF-4211-9065-0DDE794A5293}" srcOrd="0" destOrd="0" parTransId="{AC2E5876-A6C0-4FB5-B4C2-1C2CA08EA2C6}" sibTransId="{BCE5576B-A644-40E6-8711-DDD9B944D490}"/>
    <dgm:cxn modelId="{CD81A7DA-75E9-416E-AA98-E894851CA644}" srcId="{5CD13094-67DC-4BA8-A044-884D950248F6}" destId="{9C25A508-1641-4C0F-BA44-DAADA0899277}" srcOrd="1" destOrd="0" parTransId="{50B0B94F-3C26-48CA-BB40-356DB378AAC3}" sibTransId="{4B3E2B4B-8421-4989-885C-CF99BC8FB42C}"/>
    <dgm:cxn modelId="{72F73AB1-7375-4DA8-AC5F-81109402D5AD}" srcId="{8EE05DBF-4FEE-43EA-B0D8-F7CA34166CEC}" destId="{49B3C472-B27F-4855-91A1-CF04A63F0A1E}" srcOrd="1" destOrd="0" parTransId="{A717B926-9519-4B72-AC68-E3EBD67043E8}" sibTransId="{E619D2D8-528C-4B99-A2FA-FE4CC2168B6C}"/>
    <dgm:cxn modelId="{913E9B11-94DC-4036-8FF0-0ADCE2619BC7}" type="presOf" srcId="{8128DD7E-7690-4D34-8282-2825E7E7D35A}" destId="{7BE7EC91-BCC5-4749-B198-2EF4983342CF}" srcOrd="0" destOrd="0" presId="urn:microsoft.com/office/officeart/2005/8/layout/process4"/>
    <dgm:cxn modelId="{60F80485-DAEF-49C9-9F08-A69182C53849}" type="presOf" srcId="{49B3C472-B27F-4855-91A1-CF04A63F0A1E}" destId="{6F387071-997A-44C4-8073-B0535DDFA4F8}" srcOrd="0" destOrd="0" presId="urn:microsoft.com/office/officeart/2005/8/layout/process4"/>
    <dgm:cxn modelId="{55639DB3-54FC-42AC-ABC6-C93EA3B9664A}" type="presOf" srcId="{63E451F7-3350-4A4C-B04C-3FD07291159E}" destId="{5AE569C6-498B-462D-9871-8189B5594A53}" srcOrd="1" destOrd="0" presId="urn:microsoft.com/office/officeart/2005/8/layout/process4"/>
    <dgm:cxn modelId="{DB5CC85E-AF50-452A-9776-AEFB7BA43290}" type="presOf" srcId="{8EE05DBF-4FEE-43EA-B0D8-F7CA34166CEC}" destId="{4FC3A116-4A66-4225-A50D-C4AC088F98A3}" srcOrd="0" destOrd="0" presId="urn:microsoft.com/office/officeart/2005/8/layout/process4"/>
    <dgm:cxn modelId="{38BCF5E1-6251-4648-9203-0736848C47A4}" type="presOf" srcId="{9C25A508-1641-4C0F-BA44-DAADA0899277}" destId="{E164CB29-B145-48E6-9C11-7C779FFD630C}" srcOrd="1" destOrd="0" presId="urn:microsoft.com/office/officeart/2005/8/layout/process4"/>
    <dgm:cxn modelId="{11D18F42-C13E-4BEC-A5B9-0D2803D12FC8}" type="presOf" srcId="{D1EF4F94-28CF-4211-9065-0DDE794A5293}" destId="{8246AF9C-92DD-4477-A7F2-4D7269455C22}" srcOrd="0" destOrd="0" presId="urn:microsoft.com/office/officeart/2005/8/layout/process4"/>
    <dgm:cxn modelId="{F117959B-0A26-4C4B-A683-4C18C91A0AA9}" type="presOf" srcId="{587F86A7-D74D-4996-842C-241D24AA5777}" destId="{EA987EF5-B9DE-4286-92F9-4A526F0CBCC2}" srcOrd="0" destOrd="0" presId="urn:microsoft.com/office/officeart/2005/8/layout/process4"/>
    <dgm:cxn modelId="{778F44CB-98E1-4E4B-9B9A-0B3FEF99042C}" type="presOf" srcId="{332DF52C-13B6-46B5-BA14-A9FC279813AC}" destId="{3EFAD8C1-9039-410B-99A1-B85D6AF0648A}" srcOrd="0" destOrd="0" presId="urn:microsoft.com/office/officeart/2005/8/layout/process4"/>
    <dgm:cxn modelId="{37C42536-908C-409C-AE72-EA90E137A716}" type="presOf" srcId="{A3029412-1C95-4F52-A538-34DAB4666173}" destId="{0A2121E8-79FC-4E88-AE94-E5F9E0BD3DC2}" srcOrd="0" destOrd="0" presId="urn:microsoft.com/office/officeart/2005/8/layout/process4"/>
    <dgm:cxn modelId="{2CD25D5D-29B8-4192-9DF5-FEA465C930A7}" type="presOf" srcId="{D458A9C9-1745-499B-A04E-9F9DBAB53DCB}" destId="{1B742626-0A65-424A-A9EB-3CD4282E216D}" srcOrd="0" destOrd="0" presId="urn:microsoft.com/office/officeart/2005/8/layout/process4"/>
    <dgm:cxn modelId="{CA0D6EA3-7BF2-42CE-A3CE-DDC2052BDBED}" type="presOf" srcId="{8EE05DBF-4FEE-43EA-B0D8-F7CA34166CEC}" destId="{C36A815B-3E03-4227-8B42-2CE0983A6126}" srcOrd="1" destOrd="0" presId="urn:microsoft.com/office/officeart/2005/8/layout/process4"/>
    <dgm:cxn modelId="{7F467545-8E39-4AFA-A9DB-1327F2889FC6}" srcId="{5CD13094-67DC-4BA8-A044-884D950248F6}" destId="{332DF52C-13B6-46B5-BA14-A9FC279813AC}" srcOrd="3" destOrd="0" parTransId="{88301813-AB0F-4363-9CAA-A7CA2D31A307}" sibTransId="{5FA563C3-D0DC-4B54-9037-59AD34BFF7B8}"/>
    <dgm:cxn modelId="{42260C36-233D-4879-A1E8-88AF1D5C7A50}" type="presOf" srcId="{BEBBD85C-867B-4342-8F09-084F57F3C967}" destId="{AF6EE663-6F01-476D-BA5E-EDA1226AEC1D}" srcOrd="0" destOrd="0" presId="urn:microsoft.com/office/officeart/2005/8/layout/process4"/>
    <dgm:cxn modelId="{75F9254D-9C90-45FC-B1B2-E33B210C8FBE}" srcId="{9C25A508-1641-4C0F-BA44-DAADA0899277}" destId="{A3029412-1C95-4F52-A538-34DAB4666173}" srcOrd="1" destOrd="0" parTransId="{D5D34EA1-A8C2-4577-866C-50A01FF0758C}" sibTransId="{F302E80B-E2A6-4E28-B0A9-1094B76D8A34}"/>
    <dgm:cxn modelId="{FF774ED8-EA08-4E99-9B1A-CA733E386831}" srcId="{63E451F7-3350-4A4C-B04C-3FD07291159E}" destId="{D458A9C9-1745-499B-A04E-9F9DBAB53DCB}" srcOrd="1" destOrd="0" parTransId="{71010A26-6AF4-4174-BA6F-BB80A480348A}" sibTransId="{9DBDAF80-1527-4E9F-8206-EAB6935C57C9}"/>
    <dgm:cxn modelId="{891436EC-4DBD-47D0-AE81-DAAED7B80487}" type="presOf" srcId="{332DF52C-13B6-46B5-BA14-A9FC279813AC}" destId="{1FC323D1-8B1C-4E91-B54F-001865570737}" srcOrd="1" destOrd="0" presId="urn:microsoft.com/office/officeart/2005/8/layout/process4"/>
    <dgm:cxn modelId="{47D25949-AC23-4B13-A54A-684772964E25}" srcId="{5CD13094-67DC-4BA8-A044-884D950248F6}" destId="{63E451F7-3350-4A4C-B04C-3FD07291159E}" srcOrd="0" destOrd="0" parTransId="{AC90D6DC-987D-4CE6-8310-00F25EA49198}" sibTransId="{56386282-BB31-464F-B71B-EF2D7C85202D}"/>
    <dgm:cxn modelId="{22AA7049-F1CB-4256-9E4A-34C3F9FB2876}" srcId="{8EE05DBF-4FEE-43EA-B0D8-F7CA34166CEC}" destId="{DA3245C4-057E-4A28-B74D-C3540A4F7112}" srcOrd="0" destOrd="0" parTransId="{D0F2BC05-A93A-4B7A-A648-E04FD38B8C25}" sibTransId="{D6357F8D-3E06-472A-80A4-BD4B3C16092A}"/>
    <dgm:cxn modelId="{9CEE2235-A19C-4F25-9639-BAEEE7516F99}" srcId="{63E451F7-3350-4A4C-B04C-3FD07291159E}" destId="{8128DD7E-7690-4D34-8282-2825E7E7D35A}" srcOrd="0" destOrd="0" parTransId="{CD24530D-06AC-4330-8F63-B3559735CEF2}" sibTransId="{EB4ECB52-BD58-4458-99A7-2B8FCCB79AE1}"/>
    <dgm:cxn modelId="{ACB8DAFA-E281-4E10-9EB5-16DDF2E61076}" srcId="{5CD13094-67DC-4BA8-A044-884D950248F6}" destId="{8EE05DBF-4FEE-43EA-B0D8-F7CA34166CEC}" srcOrd="2" destOrd="0" parTransId="{3161EAB2-A56F-4B6A-B574-93371975339F}" sibTransId="{7397E95C-7C3B-4D17-85C1-2147ABCF2902}"/>
    <dgm:cxn modelId="{983E2723-F132-4D40-BAF7-D10AEE572D6A}" srcId="{332DF52C-13B6-46B5-BA14-A9FC279813AC}" destId="{BEBBD85C-867B-4342-8F09-084F57F3C967}" srcOrd="1" destOrd="0" parTransId="{FB2ADCF2-103D-4305-9AAD-D25C49B298FD}" sibTransId="{44B1EB19-D6F7-42F4-9E00-2480F35CD6BF}"/>
    <dgm:cxn modelId="{0C335C10-6D3A-4507-AA1E-B3FC44A5CCE8}" type="presOf" srcId="{63E451F7-3350-4A4C-B04C-3FD07291159E}" destId="{212CB36F-2C9C-4D71-86BA-977D0E36F42C}" srcOrd="0" destOrd="0" presId="urn:microsoft.com/office/officeart/2005/8/layout/process4"/>
    <dgm:cxn modelId="{278EFBD8-A2D0-4759-A461-7449CC56E7A6}" type="presOf" srcId="{5CD13094-67DC-4BA8-A044-884D950248F6}" destId="{7B922651-0114-453D-AD58-1062FEF2272D}" srcOrd="0" destOrd="0" presId="urn:microsoft.com/office/officeart/2005/8/layout/process4"/>
    <dgm:cxn modelId="{19E9F140-DF78-42BC-A192-FADE11546895}" type="presParOf" srcId="{7B922651-0114-453D-AD58-1062FEF2272D}" destId="{9026838A-E277-401E-A9E1-F3A092044B5C}" srcOrd="0" destOrd="0" presId="urn:microsoft.com/office/officeart/2005/8/layout/process4"/>
    <dgm:cxn modelId="{101B2E86-008B-490A-89BD-F0B605459C88}" type="presParOf" srcId="{9026838A-E277-401E-A9E1-F3A092044B5C}" destId="{3EFAD8C1-9039-410B-99A1-B85D6AF0648A}" srcOrd="0" destOrd="0" presId="urn:microsoft.com/office/officeart/2005/8/layout/process4"/>
    <dgm:cxn modelId="{F11DB5A9-9C61-455C-A063-FAEC138DC0D5}" type="presParOf" srcId="{9026838A-E277-401E-A9E1-F3A092044B5C}" destId="{1FC323D1-8B1C-4E91-B54F-001865570737}" srcOrd="1" destOrd="0" presId="urn:microsoft.com/office/officeart/2005/8/layout/process4"/>
    <dgm:cxn modelId="{ABF437C6-FBD8-40F8-8D8A-F072AC93D115}" type="presParOf" srcId="{9026838A-E277-401E-A9E1-F3A092044B5C}" destId="{B1D8230C-9CF9-4018-B794-14DA8C856EAF}" srcOrd="2" destOrd="0" presId="urn:microsoft.com/office/officeart/2005/8/layout/process4"/>
    <dgm:cxn modelId="{473DD56D-DAAD-4D10-B427-7402C506B277}" type="presParOf" srcId="{B1D8230C-9CF9-4018-B794-14DA8C856EAF}" destId="{8246AF9C-92DD-4477-A7F2-4D7269455C22}" srcOrd="0" destOrd="0" presId="urn:microsoft.com/office/officeart/2005/8/layout/process4"/>
    <dgm:cxn modelId="{6DD5E6C8-7C37-41E6-A04F-DB402B29A08A}" type="presParOf" srcId="{B1D8230C-9CF9-4018-B794-14DA8C856EAF}" destId="{AF6EE663-6F01-476D-BA5E-EDA1226AEC1D}" srcOrd="1" destOrd="0" presId="urn:microsoft.com/office/officeart/2005/8/layout/process4"/>
    <dgm:cxn modelId="{CF3C88ED-0D10-40A4-BF78-7911A19F6B71}" type="presParOf" srcId="{7B922651-0114-453D-AD58-1062FEF2272D}" destId="{3D79FF3C-40C1-473C-9220-804F444A5910}" srcOrd="1" destOrd="0" presId="urn:microsoft.com/office/officeart/2005/8/layout/process4"/>
    <dgm:cxn modelId="{8A4985EA-E273-4592-8A9A-D3602E82E650}" type="presParOf" srcId="{7B922651-0114-453D-AD58-1062FEF2272D}" destId="{B58069A0-2B15-42A4-95EB-8A11F59849F2}" srcOrd="2" destOrd="0" presId="urn:microsoft.com/office/officeart/2005/8/layout/process4"/>
    <dgm:cxn modelId="{37065D67-18F9-4151-96BD-C374682B31FB}" type="presParOf" srcId="{B58069A0-2B15-42A4-95EB-8A11F59849F2}" destId="{4FC3A116-4A66-4225-A50D-C4AC088F98A3}" srcOrd="0" destOrd="0" presId="urn:microsoft.com/office/officeart/2005/8/layout/process4"/>
    <dgm:cxn modelId="{80D7BB64-FF54-4B4A-9014-CC020488EF5C}" type="presParOf" srcId="{B58069A0-2B15-42A4-95EB-8A11F59849F2}" destId="{C36A815B-3E03-4227-8B42-2CE0983A6126}" srcOrd="1" destOrd="0" presId="urn:microsoft.com/office/officeart/2005/8/layout/process4"/>
    <dgm:cxn modelId="{320C6B30-6C19-46C6-B60A-0E12EB30D631}" type="presParOf" srcId="{B58069A0-2B15-42A4-95EB-8A11F59849F2}" destId="{46A468D8-AD71-4BD4-B215-681550863F32}" srcOrd="2" destOrd="0" presId="urn:microsoft.com/office/officeart/2005/8/layout/process4"/>
    <dgm:cxn modelId="{CBC38742-05F5-452A-BF74-B8D4DEB1EFA8}" type="presParOf" srcId="{46A468D8-AD71-4BD4-B215-681550863F32}" destId="{EC5EBA22-2678-4838-8D5E-607E04AE9498}" srcOrd="0" destOrd="0" presId="urn:microsoft.com/office/officeart/2005/8/layout/process4"/>
    <dgm:cxn modelId="{C3605CB5-C4CF-4F33-BCDE-996248B203B5}" type="presParOf" srcId="{46A468D8-AD71-4BD4-B215-681550863F32}" destId="{6F387071-997A-44C4-8073-B0535DDFA4F8}" srcOrd="1" destOrd="0" presId="urn:microsoft.com/office/officeart/2005/8/layout/process4"/>
    <dgm:cxn modelId="{739D0BB8-BBC3-49B4-8C21-3261AF089FCD}" type="presParOf" srcId="{7B922651-0114-453D-AD58-1062FEF2272D}" destId="{3B4A17BF-1ABE-4C0E-9365-8B56CB3858AE}" srcOrd="3" destOrd="0" presId="urn:microsoft.com/office/officeart/2005/8/layout/process4"/>
    <dgm:cxn modelId="{67ADB0F1-47D9-42DB-B42D-B802107D57ED}" type="presParOf" srcId="{7B922651-0114-453D-AD58-1062FEF2272D}" destId="{7087DE62-4CC3-4514-A744-DC648C4E053F}" srcOrd="4" destOrd="0" presId="urn:microsoft.com/office/officeart/2005/8/layout/process4"/>
    <dgm:cxn modelId="{C56DDAB2-E5D7-4F2B-A0AD-F4B14550EF84}" type="presParOf" srcId="{7087DE62-4CC3-4514-A744-DC648C4E053F}" destId="{AA92E356-CB1C-4BAB-B7F2-594D2EEA6080}" srcOrd="0" destOrd="0" presId="urn:microsoft.com/office/officeart/2005/8/layout/process4"/>
    <dgm:cxn modelId="{A73D4AC9-3056-4A05-A024-8664EB008B8F}" type="presParOf" srcId="{7087DE62-4CC3-4514-A744-DC648C4E053F}" destId="{E164CB29-B145-48E6-9C11-7C779FFD630C}" srcOrd="1" destOrd="0" presId="urn:microsoft.com/office/officeart/2005/8/layout/process4"/>
    <dgm:cxn modelId="{720412C5-6DD4-470B-BE54-74D8B9B05108}" type="presParOf" srcId="{7087DE62-4CC3-4514-A744-DC648C4E053F}" destId="{AF3429CD-5F90-42FF-931C-CAD2459D851C}" srcOrd="2" destOrd="0" presId="urn:microsoft.com/office/officeart/2005/8/layout/process4"/>
    <dgm:cxn modelId="{8A70CB97-EC5B-448D-9DAF-E7438323BB09}" type="presParOf" srcId="{AF3429CD-5F90-42FF-931C-CAD2459D851C}" destId="{EA987EF5-B9DE-4286-92F9-4A526F0CBCC2}" srcOrd="0" destOrd="0" presId="urn:microsoft.com/office/officeart/2005/8/layout/process4"/>
    <dgm:cxn modelId="{3DBC7A65-8B5A-4EF6-898D-F698F07D08D1}" type="presParOf" srcId="{AF3429CD-5F90-42FF-931C-CAD2459D851C}" destId="{0A2121E8-79FC-4E88-AE94-E5F9E0BD3DC2}" srcOrd="1" destOrd="0" presId="urn:microsoft.com/office/officeart/2005/8/layout/process4"/>
    <dgm:cxn modelId="{AC92D387-07E2-468D-9B69-A230D3D50489}" type="presParOf" srcId="{7B922651-0114-453D-AD58-1062FEF2272D}" destId="{921C39CF-B2E6-4E0C-A9F8-E489348CED59}" srcOrd="5" destOrd="0" presId="urn:microsoft.com/office/officeart/2005/8/layout/process4"/>
    <dgm:cxn modelId="{52AB46DB-3002-4B12-B198-6BB2C6BCE720}" type="presParOf" srcId="{7B922651-0114-453D-AD58-1062FEF2272D}" destId="{D8A4E436-8AC9-4771-8075-99E07B7C4E0F}" srcOrd="6" destOrd="0" presId="urn:microsoft.com/office/officeart/2005/8/layout/process4"/>
    <dgm:cxn modelId="{62F407AD-903E-49FB-A90F-E070EFF52FC5}" type="presParOf" srcId="{D8A4E436-8AC9-4771-8075-99E07B7C4E0F}" destId="{212CB36F-2C9C-4D71-86BA-977D0E36F42C}" srcOrd="0" destOrd="0" presId="urn:microsoft.com/office/officeart/2005/8/layout/process4"/>
    <dgm:cxn modelId="{AA48DB89-BC45-4AE4-B661-E79FE7BEB868}" type="presParOf" srcId="{D8A4E436-8AC9-4771-8075-99E07B7C4E0F}" destId="{5AE569C6-498B-462D-9871-8189B5594A53}" srcOrd="1" destOrd="0" presId="urn:microsoft.com/office/officeart/2005/8/layout/process4"/>
    <dgm:cxn modelId="{ABFDC520-545E-4220-B48D-099A0CD48230}" type="presParOf" srcId="{D8A4E436-8AC9-4771-8075-99E07B7C4E0F}" destId="{05285431-610D-445C-B117-CC74F05D3DF5}" srcOrd="2" destOrd="0" presId="urn:microsoft.com/office/officeart/2005/8/layout/process4"/>
    <dgm:cxn modelId="{274BCA95-0E02-445D-86BC-D34D809B2557}" type="presParOf" srcId="{05285431-610D-445C-B117-CC74F05D3DF5}" destId="{7BE7EC91-BCC5-4749-B198-2EF4983342CF}" srcOrd="0" destOrd="0" presId="urn:microsoft.com/office/officeart/2005/8/layout/process4"/>
    <dgm:cxn modelId="{D2FA4931-9E8C-4B47-87AF-6A727EB742E1}" type="presParOf" srcId="{05285431-610D-445C-B117-CC74F05D3DF5}" destId="{1B742626-0A65-424A-A9EB-3CD4282E216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6BC77C-6DFA-4754-9D56-EBC6420F9090}" type="doc">
      <dgm:prSet loTypeId="urn:microsoft.com/office/officeart/2005/8/layout/chevron2" loCatId="process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D66939F2-9BB6-4731-AA53-82CFBB19878A}">
      <dgm:prSet phldrT="[Текст]" custT="1"/>
      <dgm:spPr>
        <a:solidFill>
          <a:srgbClr val="1E4778"/>
        </a:solidFill>
      </dgm:spPr>
      <dgm:t>
        <a:bodyPr/>
        <a:lstStyle/>
        <a:p>
          <a:r>
            <a:rPr lang="kk-KZ" sz="1000" b="1" dirty="0" smtClean="0"/>
            <a:t>2017-2018</a:t>
          </a:r>
          <a:endParaRPr lang="ru-RU" sz="1000" b="1" dirty="0"/>
        </a:p>
      </dgm:t>
    </dgm:pt>
    <dgm:pt modelId="{E2770094-764C-43D0-8344-EF3A26D5389B}" type="parTrans" cxnId="{958BB99A-9F38-48CA-B0E5-32F77EF1C25E}">
      <dgm:prSet/>
      <dgm:spPr/>
      <dgm:t>
        <a:bodyPr/>
        <a:lstStyle/>
        <a:p>
          <a:endParaRPr lang="ru-RU" sz="2000" b="1"/>
        </a:p>
      </dgm:t>
    </dgm:pt>
    <dgm:pt modelId="{DA784C53-6664-4D2E-81B2-4FE75955E696}" type="sibTrans" cxnId="{958BB99A-9F38-48CA-B0E5-32F77EF1C25E}">
      <dgm:prSet/>
      <dgm:spPr/>
      <dgm:t>
        <a:bodyPr/>
        <a:lstStyle/>
        <a:p>
          <a:endParaRPr lang="ru-RU" sz="2000" b="1"/>
        </a:p>
      </dgm:t>
    </dgm:pt>
    <dgm:pt modelId="{87BFC1C5-76F8-45DE-80CC-FD59FDE98902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kk-KZ" sz="1200" b="1" i="1" dirty="0" smtClean="0">
              <a:latin typeface="Times New Roman" pitchFamily="18" charset="0"/>
              <a:cs typeface="Times New Roman" pitchFamily="18" charset="0"/>
            </a:rPr>
            <a:t>Қалалық – </a:t>
          </a:r>
          <a:r>
            <a:rPr lang="kk-KZ" sz="1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119 </a:t>
          </a:r>
          <a:endParaRPr lang="ru-RU" sz="1200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9C3219D-A1C8-48BE-9248-C48901957D78}" type="parTrans" cxnId="{8956F966-86EB-414D-846F-89FF182380BD}">
      <dgm:prSet/>
      <dgm:spPr/>
      <dgm:t>
        <a:bodyPr/>
        <a:lstStyle/>
        <a:p>
          <a:endParaRPr lang="ru-RU" sz="2000" b="1"/>
        </a:p>
      </dgm:t>
    </dgm:pt>
    <dgm:pt modelId="{E62C331E-4D15-4B85-9748-2CA5BA6DFAB5}" type="sibTrans" cxnId="{8956F966-86EB-414D-846F-89FF182380BD}">
      <dgm:prSet/>
      <dgm:spPr/>
      <dgm:t>
        <a:bodyPr/>
        <a:lstStyle/>
        <a:p>
          <a:endParaRPr lang="ru-RU" sz="2000" b="1"/>
        </a:p>
      </dgm:t>
    </dgm:pt>
    <dgm:pt modelId="{80A4306A-D829-4606-B180-B33FB71BCC83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kk-KZ" sz="1200" b="1" i="1" dirty="0" smtClean="0">
              <a:latin typeface="Times New Roman" pitchFamily="18" charset="0"/>
              <a:cs typeface="Times New Roman" pitchFamily="18" charset="0"/>
            </a:rPr>
            <a:t>Республикалық – </a:t>
          </a:r>
          <a:r>
            <a:rPr lang="kk-KZ" sz="1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7 </a:t>
          </a:r>
          <a:endParaRPr lang="ru-RU" sz="1200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F088CF-E558-421C-BD95-050C026799D8}" type="parTrans" cxnId="{BF9E54D4-43A1-4896-BB06-A1BEBD9FAFD7}">
      <dgm:prSet/>
      <dgm:spPr/>
      <dgm:t>
        <a:bodyPr/>
        <a:lstStyle/>
        <a:p>
          <a:endParaRPr lang="ru-RU" sz="2000" b="1"/>
        </a:p>
      </dgm:t>
    </dgm:pt>
    <dgm:pt modelId="{6D5C57B5-B523-4B72-8DC0-594FC1931794}" type="sibTrans" cxnId="{BF9E54D4-43A1-4896-BB06-A1BEBD9FAFD7}">
      <dgm:prSet/>
      <dgm:spPr/>
      <dgm:t>
        <a:bodyPr/>
        <a:lstStyle/>
        <a:p>
          <a:endParaRPr lang="ru-RU" sz="2000" b="1"/>
        </a:p>
      </dgm:t>
    </dgm:pt>
    <dgm:pt modelId="{2726F67D-D049-45AC-A60C-CEDC3AE950DB}">
      <dgm:prSet phldrT="[Текст]" custT="1"/>
      <dgm:spPr/>
      <dgm:t>
        <a:bodyPr/>
        <a:lstStyle/>
        <a:p>
          <a:r>
            <a:rPr lang="kk-KZ" sz="1000" b="1" dirty="0" smtClean="0"/>
            <a:t>2018-2019</a:t>
          </a:r>
          <a:endParaRPr lang="ru-RU" sz="1000" b="1" dirty="0"/>
        </a:p>
      </dgm:t>
    </dgm:pt>
    <dgm:pt modelId="{9C7A1700-14F5-4203-90AF-3CCAB3EC1961}" type="parTrans" cxnId="{981EDEFD-7299-4421-BE30-58DA3217D597}">
      <dgm:prSet/>
      <dgm:spPr/>
      <dgm:t>
        <a:bodyPr/>
        <a:lstStyle/>
        <a:p>
          <a:endParaRPr lang="ru-RU" sz="2000" b="1"/>
        </a:p>
      </dgm:t>
    </dgm:pt>
    <dgm:pt modelId="{CB0DE308-9148-4FAA-BFB2-F83540EA1995}" type="sibTrans" cxnId="{981EDEFD-7299-4421-BE30-58DA3217D597}">
      <dgm:prSet/>
      <dgm:spPr/>
      <dgm:t>
        <a:bodyPr/>
        <a:lstStyle/>
        <a:p>
          <a:endParaRPr lang="ru-RU" sz="2000" b="1"/>
        </a:p>
      </dgm:t>
    </dgm:pt>
    <dgm:pt modelId="{90C082C4-7544-4D2D-B90B-9F9F7D4109AC}">
      <dgm:prSet phldrT="[Текст]" custT="1"/>
      <dgm:spPr/>
      <dgm:t>
        <a:bodyPr/>
        <a:lstStyle/>
        <a:p>
          <a:r>
            <a:rPr lang="kk-KZ" sz="1200" b="1" i="1" dirty="0" smtClean="0">
              <a:latin typeface="Times New Roman" pitchFamily="18" charset="0"/>
              <a:cs typeface="Times New Roman" pitchFamily="18" charset="0"/>
            </a:rPr>
            <a:t>Қалалық – </a:t>
          </a:r>
          <a:r>
            <a:rPr lang="kk-KZ" sz="1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45 </a:t>
          </a:r>
          <a:endParaRPr lang="ru-RU" sz="1200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8CC778-09EA-411F-BBE7-A1A104E8EA8D}" type="parTrans" cxnId="{6C186ECA-6398-4A93-8276-DFA401E9C595}">
      <dgm:prSet/>
      <dgm:spPr/>
      <dgm:t>
        <a:bodyPr/>
        <a:lstStyle/>
        <a:p>
          <a:endParaRPr lang="ru-RU" sz="2000" b="1"/>
        </a:p>
      </dgm:t>
    </dgm:pt>
    <dgm:pt modelId="{5CD3A0E4-01A4-4EB9-8F63-E1631625CA82}" type="sibTrans" cxnId="{6C186ECA-6398-4A93-8276-DFA401E9C595}">
      <dgm:prSet/>
      <dgm:spPr/>
      <dgm:t>
        <a:bodyPr/>
        <a:lstStyle/>
        <a:p>
          <a:endParaRPr lang="ru-RU" sz="2000" b="1"/>
        </a:p>
      </dgm:t>
    </dgm:pt>
    <dgm:pt modelId="{EDAF374C-72AC-4189-8599-F5EA800875E3}">
      <dgm:prSet phldrT="[Текст]" custT="1"/>
      <dgm:spPr>
        <a:solidFill>
          <a:srgbClr val="1E4778"/>
        </a:solidFill>
      </dgm:spPr>
      <dgm:t>
        <a:bodyPr/>
        <a:lstStyle/>
        <a:p>
          <a:r>
            <a:rPr lang="kk-KZ" sz="1000" b="1" dirty="0" smtClean="0"/>
            <a:t>2019-2020</a:t>
          </a:r>
          <a:endParaRPr lang="ru-RU" sz="1000" b="1" dirty="0"/>
        </a:p>
      </dgm:t>
    </dgm:pt>
    <dgm:pt modelId="{EC636B7E-697A-477C-9B76-D194A6C89122}" type="parTrans" cxnId="{B4CC1ED9-BA1F-49F5-8BEC-767A24D91CDD}">
      <dgm:prSet/>
      <dgm:spPr/>
      <dgm:t>
        <a:bodyPr/>
        <a:lstStyle/>
        <a:p>
          <a:endParaRPr lang="ru-RU" sz="2000" b="1"/>
        </a:p>
      </dgm:t>
    </dgm:pt>
    <dgm:pt modelId="{22FF3F73-A07C-4F64-B1F9-B10937A7F39F}" type="sibTrans" cxnId="{B4CC1ED9-BA1F-49F5-8BEC-767A24D91CDD}">
      <dgm:prSet/>
      <dgm:spPr/>
      <dgm:t>
        <a:bodyPr/>
        <a:lstStyle/>
        <a:p>
          <a:endParaRPr lang="ru-RU" sz="2000" b="1"/>
        </a:p>
      </dgm:t>
    </dgm:pt>
    <dgm:pt modelId="{E2FFDFB4-58EF-4540-8B5B-4932DD482AB2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kk-KZ" sz="1200" b="1" i="1" dirty="0" smtClean="0">
              <a:latin typeface="Times New Roman" pitchFamily="18" charset="0"/>
              <a:cs typeface="Times New Roman" pitchFamily="18" charset="0"/>
            </a:rPr>
            <a:t>Қалалық – </a:t>
          </a:r>
          <a:r>
            <a:rPr lang="kk-KZ" sz="1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52 </a:t>
          </a:r>
          <a:endParaRPr lang="ru-RU" sz="1200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C703A2-931E-492B-B0DA-5F126FB69DD1}" type="parTrans" cxnId="{9BA91051-9B8B-4240-8419-D8371B8BAFA3}">
      <dgm:prSet/>
      <dgm:spPr/>
      <dgm:t>
        <a:bodyPr/>
        <a:lstStyle/>
        <a:p>
          <a:endParaRPr lang="ru-RU" sz="2000" b="1"/>
        </a:p>
      </dgm:t>
    </dgm:pt>
    <dgm:pt modelId="{7D27A619-5B2A-4525-B9E3-B528967ECF39}" type="sibTrans" cxnId="{9BA91051-9B8B-4240-8419-D8371B8BAFA3}">
      <dgm:prSet/>
      <dgm:spPr/>
      <dgm:t>
        <a:bodyPr/>
        <a:lstStyle/>
        <a:p>
          <a:endParaRPr lang="ru-RU" sz="2000" b="1"/>
        </a:p>
      </dgm:t>
    </dgm:pt>
    <dgm:pt modelId="{2DF2F647-7841-4A2D-A50F-A94A42527F53}">
      <dgm:prSet phldrT="[Текст]" custT="1"/>
      <dgm:spPr/>
      <dgm:t>
        <a:bodyPr/>
        <a:lstStyle/>
        <a:p>
          <a:r>
            <a:rPr lang="kk-KZ" sz="1000" b="1" dirty="0" smtClean="0"/>
            <a:t>2020-2021</a:t>
          </a:r>
          <a:endParaRPr lang="ru-RU" sz="1000" b="1" dirty="0"/>
        </a:p>
      </dgm:t>
    </dgm:pt>
    <dgm:pt modelId="{F9FA66CA-E5BE-4478-8C75-10129506C80B}" type="parTrans" cxnId="{C4F92550-5FAC-4EC9-A103-B4E08B92BD6E}">
      <dgm:prSet/>
      <dgm:spPr/>
      <dgm:t>
        <a:bodyPr/>
        <a:lstStyle/>
        <a:p>
          <a:endParaRPr lang="ru-RU" sz="2000" b="1"/>
        </a:p>
      </dgm:t>
    </dgm:pt>
    <dgm:pt modelId="{922D2D60-B0F2-4978-B53D-701FA211AD87}" type="sibTrans" cxnId="{C4F92550-5FAC-4EC9-A103-B4E08B92BD6E}">
      <dgm:prSet/>
      <dgm:spPr/>
      <dgm:t>
        <a:bodyPr/>
        <a:lstStyle/>
        <a:p>
          <a:endParaRPr lang="ru-RU" sz="2000" b="1"/>
        </a:p>
      </dgm:t>
    </dgm:pt>
    <dgm:pt modelId="{B7C4FDFE-83D6-4C69-BEB6-85EBFAA3DD4B}">
      <dgm:prSet phldrT="[Текст]" custT="1"/>
      <dgm:spPr/>
      <dgm:t>
        <a:bodyPr/>
        <a:lstStyle/>
        <a:p>
          <a:r>
            <a:rPr lang="kk-KZ" sz="1200" b="1" i="1" dirty="0" smtClean="0">
              <a:latin typeface="Times New Roman" pitchFamily="18" charset="0"/>
              <a:cs typeface="Times New Roman" pitchFamily="18" charset="0"/>
            </a:rPr>
            <a:t>Қалалық – </a:t>
          </a:r>
          <a:r>
            <a:rPr lang="kk-KZ" sz="1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105 </a:t>
          </a:r>
          <a:endParaRPr lang="ru-RU" sz="1200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60A33F-96E9-472D-8661-DD2145079ED7}" type="parTrans" cxnId="{24B059EB-69E9-4CA7-BA77-E6F5011B0D71}">
      <dgm:prSet/>
      <dgm:spPr/>
      <dgm:t>
        <a:bodyPr/>
        <a:lstStyle/>
        <a:p>
          <a:endParaRPr lang="ru-RU" sz="2000" b="1"/>
        </a:p>
      </dgm:t>
    </dgm:pt>
    <dgm:pt modelId="{30416401-9844-45E3-BFD5-CB2D18838671}" type="sibTrans" cxnId="{24B059EB-69E9-4CA7-BA77-E6F5011B0D71}">
      <dgm:prSet/>
      <dgm:spPr/>
      <dgm:t>
        <a:bodyPr/>
        <a:lstStyle/>
        <a:p>
          <a:endParaRPr lang="ru-RU" sz="2000" b="1"/>
        </a:p>
      </dgm:t>
    </dgm:pt>
    <dgm:pt modelId="{BB85B67E-BEA7-470C-A0FA-9BDD50A39D01}">
      <dgm:prSet phldrT="[Текст]" custT="1"/>
      <dgm:spPr>
        <a:solidFill>
          <a:srgbClr val="1E4778"/>
        </a:solidFill>
      </dgm:spPr>
      <dgm:t>
        <a:bodyPr/>
        <a:lstStyle/>
        <a:p>
          <a:r>
            <a:rPr lang="kk-KZ" sz="1000" b="1" dirty="0" smtClean="0"/>
            <a:t>2021-2022</a:t>
          </a:r>
          <a:endParaRPr lang="ru-RU" sz="1000" b="1" dirty="0"/>
        </a:p>
      </dgm:t>
    </dgm:pt>
    <dgm:pt modelId="{58665234-39B0-4A51-9218-805B1666C7EB}" type="parTrans" cxnId="{FFC1170C-7C75-40B6-B80B-87143DB18C0E}">
      <dgm:prSet/>
      <dgm:spPr/>
      <dgm:t>
        <a:bodyPr/>
        <a:lstStyle/>
        <a:p>
          <a:endParaRPr lang="ru-RU" sz="2000" b="1"/>
        </a:p>
      </dgm:t>
    </dgm:pt>
    <dgm:pt modelId="{5541F557-049C-41DD-B62B-522DB6829995}" type="sibTrans" cxnId="{FFC1170C-7C75-40B6-B80B-87143DB18C0E}">
      <dgm:prSet/>
      <dgm:spPr/>
      <dgm:t>
        <a:bodyPr/>
        <a:lstStyle/>
        <a:p>
          <a:endParaRPr lang="ru-RU" sz="2000" b="1"/>
        </a:p>
      </dgm:t>
    </dgm:pt>
    <dgm:pt modelId="{93341520-2AFC-42D1-A7AF-50B8B31B293B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kk-KZ" sz="1200" b="1" i="1" dirty="0" smtClean="0">
              <a:latin typeface="Times New Roman" pitchFamily="18" charset="0"/>
              <a:cs typeface="Times New Roman" pitchFamily="18" charset="0"/>
            </a:rPr>
            <a:t>Қалалық – </a:t>
          </a:r>
          <a:r>
            <a:rPr lang="kk-KZ" sz="1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4 </a:t>
          </a:r>
          <a:endParaRPr lang="ru-RU" sz="1200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DD14EA-2308-4D36-B1C4-8286814B3782}" type="parTrans" cxnId="{EA5FFEAA-29D6-48F2-A110-AD928A9F01B9}">
      <dgm:prSet/>
      <dgm:spPr/>
      <dgm:t>
        <a:bodyPr/>
        <a:lstStyle/>
        <a:p>
          <a:endParaRPr lang="ru-RU" sz="2000" b="1"/>
        </a:p>
      </dgm:t>
    </dgm:pt>
    <dgm:pt modelId="{DED6055B-9F59-489F-823F-44221C3AFE9F}" type="sibTrans" cxnId="{EA5FFEAA-29D6-48F2-A110-AD928A9F01B9}">
      <dgm:prSet/>
      <dgm:spPr/>
      <dgm:t>
        <a:bodyPr/>
        <a:lstStyle/>
        <a:p>
          <a:endParaRPr lang="ru-RU" sz="2000" b="1"/>
        </a:p>
      </dgm:t>
    </dgm:pt>
    <dgm:pt modelId="{9EF0D7EF-E6C1-4705-8771-D87883FE6936}">
      <dgm:prSet custT="1"/>
      <dgm:spPr/>
      <dgm:t>
        <a:bodyPr/>
        <a:lstStyle/>
        <a:p>
          <a:r>
            <a:rPr lang="kk-KZ" sz="1200" b="1" i="1" dirty="0" smtClean="0">
              <a:latin typeface="Times New Roman" pitchFamily="18" charset="0"/>
              <a:cs typeface="Times New Roman" pitchFamily="18" charset="0"/>
            </a:rPr>
            <a:t>Республикалық – </a:t>
          </a:r>
          <a:r>
            <a:rPr lang="kk-KZ" sz="1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kk-KZ" sz="1200" b="1" i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200" b="1" i="1" dirty="0">
            <a:latin typeface="Times New Roman" pitchFamily="18" charset="0"/>
            <a:cs typeface="Times New Roman" pitchFamily="18" charset="0"/>
          </a:endParaRPr>
        </a:p>
      </dgm:t>
    </dgm:pt>
    <dgm:pt modelId="{0BF6DB9D-6870-4200-A06D-9EB4C7092CE1}" type="parTrans" cxnId="{D7DA165B-221F-4F2B-8989-4937158B7993}">
      <dgm:prSet/>
      <dgm:spPr/>
      <dgm:t>
        <a:bodyPr/>
        <a:lstStyle/>
        <a:p>
          <a:endParaRPr lang="ru-RU" sz="2000" b="1"/>
        </a:p>
      </dgm:t>
    </dgm:pt>
    <dgm:pt modelId="{D6E4B9CD-388C-41B8-9137-B0CAF06293D0}" type="sibTrans" cxnId="{D7DA165B-221F-4F2B-8989-4937158B7993}">
      <dgm:prSet/>
      <dgm:spPr/>
      <dgm:t>
        <a:bodyPr/>
        <a:lstStyle/>
        <a:p>
          <a:endParaRPr lang="ru-RU" sz="2000" b="1"/>
        </a:p>
      </dgm:t>
    </dgm:pt>
    <dgm:pt modelId="{AF6C5022-B73C-498B-B5A2-B9A546757EEB}">
      <dgm:prSet custT="1"/>
      <dgm:spPr/>
      <dgm:t>
        <a:bodyPr/>
        <a:lstStyle/>
        <a:p>
          <a:r>
            <a:rPr lang="kk-KZ" sz="1200" b="1" i="1" dirty="0" smtClean="0">
              <a:latin typeface="Times New Roman" pitchFamily="18" charset="0"/>
              <a:cs typeface="Times New Roman" pitchFamily="18" charset="0"/>
            </a:rPr>
            <a:t>Республикалық – </a:t>
          </a:r>
          <a:r>
            <a:rPr lang="kk-KZ" sz="1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kk-KZ" sz="1200" b="1" i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200" b="1" i="1" dirty="0">
            <a:latin typeface="Times New Roman" pitchFamily="18" charset="0"/>
            <a:cs typeface="Times New Roman" pitchFamily="18" charset="0"/>
          </a:endParaRPr>
        </a:p>
      </dgm:t>
    </dgm:pt>
    <dgm:pt modelId="{5EE64662-8842-4D0A-934B-546E2F7F115D}" type="parTrans" cxnId="{3248BEA3-6413-4320-8592-085168D53AAD}">
      <dgm:prSet/>
      <dgm:spPr/>
      <dgm:t>
        <a:bodyPr/>
        <a:lstStyle/>
        <a:p>
          <a:endParaRPr lang="ru-RU" sz="2000" b="1"/>
        </a:p>
      </dgm:t>
    </dgm:pt>
    <dgm:pt modelId="{642AE3D0-00E6-43CD-BBD9-B6969E46A749}" type="sibTrans" cxnId="{3248BEA3-6413-4320-8592-085168D53AAD}">
      <dgm:prSet/>
      <dgm:spPr/>
      <dgm:t>
        <a:bodyPr/>
        <a:lstStyle/>
        <a:p>
          <a:endParaRPr lang="ru-RU" sz="2000" b="1"/>
        </a:p>
      </dgm:t>
    </dgm:pt>
    <dgm:pt modelId="{4E7A3F57-3F68-44EC-A38F-2BD8BF116B7F}">
      <dgm:prSet custT="1"/>
      <dgm:spPr/>
      <dgm:t>
        <a:bodyPr/>
        <a:lstStyle/>
        <a:p>
          <a:r>
            <a:rPr lang="kk-KZ" sz="1200" b="1" i="1" dirty="0" smtClean="0">
              <a:latin typeface="Times New Roman" pitchFamily="18" charset="0"/>
              <a:cs typeface="Times New Roman" pitchFamily="18" charset="0"/>
            </a:rPr>
            <a:t>Республикалық – </a:t>
          </a:r>
          <a:r>
            <a:rPr lang="kk-KZ" sz="1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20 </a:t>
          </a:r>
          <a:endParaRPr lang="ru-RU" sz="1200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073515-24B6-4D95-9B3C-C112D4133290}" type="parTrans" cxnId="{68C2BB32-6779-4610-9F57-B1CBED080AFC}">
      <dgm:prSet/>
      <dgm:spPr/>
      <dgm:t>
        <a:bodyPr/>
        <a:lstStyle/>
        <a:p>
          <a:endParaRPr lang="ru-RU" sz="2000" b="1"/>
        </a:p>
      </dgm:t>
    </dgm:pt>
    <dgm:pt modelId="{78BD9D86-5256-4AFD-BA1B-645EFC36507E}" type="sibTrans" cxnId="{68C2BB32-6779-4610-9F57-B1CBED080AFC}">
      <dgm:prSet/>
      <dgm:spPr/>
      <dgm:t>
        <a:bodyPr/>
        <a:lstStyle/>
        <a:p>
          <a:endParaRPr lang="ru-RU" sz="2000" b="1"/>
        </a:p>
      </dgm:t>
    </dgm:pt>
    <dgm:pt modelId="{2F1458E0-22C8-4B1F-8DF8-9FA4640865C7}" type="pres">
      <dgm:prSet presAssocID="{B06BC77C-6DFA-4754-9D56-EBC6420F90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6C727E-B300-4820-8019-0B086D35C7B8}" type="pres">
      <dgm:prSet presAssocID="{D66939F2-9BB6-4731-AA53-82CFBB19878A}" presName="composite" presStyleCnt="0"/>
      <dgm:spPr/>
    </dgm:pt>
    <dgm:pt modelId="{39A9B236-A092-4230-A2E4-85B5BC785B95}" type="pres">
      <dgm:prSet presAssocID="{D66939F2-9BB6-4731-AA53-82CFBB19878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63508-D985-4A88-A077-634F48A5E43C}" type="pres">
      <dgm:prSet presAssocID="{D66939F2-9BB6-4731-AA53-82CFBB19878A}" presName="descendantText" presStyleLbl="alignAcc1" presStyleIdx="0" presStyleCnt="5" custLinFactNeighborX="1210" custLinFactNeighborY="-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25056-204A-431E-AC3B-6C395F2305E6}" type="pres">
      <dgm:prSet presAssocID="{DA784C53-6664-4D2E-81B2-4FE75955E696}" presName="sp" presStyleCnt="0"/>
      <dgm:spPr/>
    </dgm:pt>
    <dgm:pt modelId="{B3C57CA5-3FDB-4018-8D8B-C0AF2CE8B516}" type="pres">
      <dgm:prSet presAssocID="{2726F67D-D049-45AC-A60C-CEDC3AE950DB}" presName="composite" presStyleCnt="0"/>
      <dgm:spPr/>
    </dgm:pt>
    <dgm:pt modelId="{1BD8EBF4-58DB-4595-BCB0-AE423051AA3A}" type="pres">
      <dgm:prSet presAssocID="{2726F67D-D049-45AC-A60C-CEDC3AE950D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778DE-FD06-4DCB-96D4-7D09256CFC97}" type="pres">
      <dgm:prSet presAssocID="{2726F67D-D049-45AC-A60C-CEDC3AE950D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33ADC-5DBB-440C-A983-D24C76FD7AAE}" type="pres">
      <dgm:prSet presAssocID="{CB0DE308-9148-4FAA-BFB2-F83540EA1995}" presName="sp" presStyleCnt="0"/>
      <dgm:spPr/>
    </dgm:pt>
    <dgm:pt modelId="{FC9FC621-A05C-412E-8E44-D693D3E3EAA4}" type="pres">
      <dgm:prSet presAssocID="{EDAF374C-72AC-4189-8599-F5EA800875E3}" presName="composite" presStyleCnt="0"/>
      <dgm:spPr/>
    </dgm:pt>
    <dgm:pt modelId="{914DBB01-741A-47F7-A728-03717AA2272B}" type="pres">
      <dgm:prSet presAssocID="{EDAF374C-72AC-4189-8599-F5EA800875E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A9785-4E75-4DE5-8F8D-DBFAC3D62F7F}" type="pres">
      <dgm:prSet presAssocID="{EDAF374C-72AC-4189-8599-F5EA800875E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5B8CD-1C0A-49EB-8A8C-7B03718EAE55}" type="pres">
      <dgm:prSet presAssocID="{22FF3F73-A07C-4F64-B1F9-B10937A7F39F}" presName="sp" presStyleCnt="0"/>
      <dgm:spPr/>
    </dgm:pt>
    <dgm:pt modelId="{6A01E3E6-3D60-41B2-9C9E-662FDD3B37A3}" type="pres">
      <dgm:prSet presAssocID="{2DF2F647-7841-4A2D-A50F-A94A42527F53}" presName="composite" presStyleCnt="0"/>
      <dgm:spPr/>
    </dgm:pt>
    <dgm:pt modelId="{A99CD61B-DAE1-45D3-916C-4AC26BEB1BA4}" type="pres">
      <dgm:prSet presAssocID="{2DF2F647-7841-4A2D-A50F-A94A42527F5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C1242-7BCD-4624-AC2F-EB7D76F6A95C}" type="pres">
      <dgm:prSet presAssocID="{2DF2F647-7841-4A2D-A50F-A94A42527F5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2D721-D1E5-4795-85EE-A0C87EBDF8BB}" type="pres">
      <dgm:prSet presAssocID="{922D2D60-B0F2-4978-B53D-701FA211AD87}" presName="sp" presStyleCnt="0"/>
      <dgm:spPr/>
    </dgm:pt>
    <dgm:pt modelId="{E97C5BC6-91D7-4092-B7F0-B3AEBCB6DB4B}" type="pres">
      <dgm:prSet presAssocID="{BB85B67E-BEA7-470C-A0FA-9BDD50A39D01}" presName="composite" presStyleCnt="0"/>
      <dgm:spPr/>
    </dgm:pt>
    <dgm:pt modelId="{DF1C91C2-5A5E-4596-810F-F9FF5989916D}" type="pres">
      <dgm:prSet presAssocID="{BB85B67E-BEA7-470C-A0FA-9BDD50A39D0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BB71B-5E8B-49DF-9A37-34FD2D687165}" type="pres">
      <dgm:prSet presAssocID="{BB85B67E-BEA7-470C-A0FA-9BDD50A39D0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B059EB-69E9-4CA7-BA77-E6F5011B0D71}" srcId="{2DF2F647-7841-4A2D-A50F-A94A42527F53}" destId="{B7C4FDFE-83D6-4C69-BEB6-85EBFAA3DD4B}" srcOrd="0" destOrd="0" parTransId="{5B60A33F-96E9-472D-8661-DD2145079ED7}" sibTransId="{30416401-9844-45E3-BFD5-CB2D18838671}"/>
    <dgm:cxn modelId="{EAF872A3-2F12-4953-A31B-A11BBBD8FFB5}" type="presOf" srcId="{B7C4FDFE-83D6-4C69-BEB6-85EBFAA3DD4B}" destId="{628C1242-7BCD-4624-AC2F-EB7D76F6A95C}" srcOrd="0" destOrd="0" presId="urn:microsoft.com/office/officeart/2005/8/layout/chevron2"/>
    <dgm:cxn modelId="{9BA91051-9B8B-4240-8419-D8371B8BAFA3}" srcId="{EDAF374C-72AC-4189-8599-F5EA800875E3}" destId="{E2FFDFB4-58EF-4540-8B5B-4932DD482AB2}" srcOrd="0" destOrd="0" parTransId="{69C703A2-931E-492B-B0DA-5F126FB69DD1}" sibTransId="{7D27A619-5B2A-4525-B9E3-B528967ECF39}"/>
    <dgm:cxn modelId="{100F3530-B027-4F45-94CF-DD41552A364D}" type="presOf" srcId="{90C082C4-7544-4D2D-B90B-9F9F7D4109AC}" destId="{2E6778DE-FD06-4DCB-96D4-7D09256CFC97}" srcOrd="0" destOrd="0" presId="urn:microsoft.com/office/officeart/2005/8/layout/chevron2"/>
    <dgm:cxn modelId="{981EDEFD-7299-4421-BE30-58DA3217D597}" srcId="{B06BC77C-6DFA-4754-9D56-EBC6420F9090}" destId="{2726F67D-D049-45AC-A60C-CEDC3AE950DB}" srcOrd="1" destOrd="0" parTransId="{9C7A1700-14F5-4203-90AF-3CCAB3EC1961}" sibTransId="{CB0DE308-9148-4FAA-BFB2-F83540EA1995}"/>
    <dgm:cxn modelId="{B4CC1ED9-BA1F-49F5-8BEC-767A24D91CDD}" srcId="{B06BC77C-6DFA-4754-9D56-EBC6420F9090}" destId="{EDAF374C-72AC-4189-8599-F5EA800875E3}" srcOrd="2" destOrd="0" parTransId="{EC636B7E-697A-477C-9B76-D194A6C89122}" sibTransId="{22FF3F73-A07C-4F64-B1F9-B10937A7F39F}"/>
    <dgm:cxn modelId="{68C2BB32-6779-4610-9F57-B1CBED080AFC}" srcId="{2DF2F647-7841-4A2D-A50F-A94A42527F53}" destId="{4E7A3F57-3F68-44EC-A38F-2BD8BF116B7F}" srcOrd="1" destOrd="0" parTransId="{CC073515-24B6-4D95-9B3C-C112D4133290}" sibTransId="{78BD9D86-5256-4AFD-BA1B-645EFC36507E}"/>
    <dgm:cxn modelId="{958BB99A-9F38-48CA-B0E5-32F77EF1C25E}" srcId="{B06BC77C-6DFA-4754-9D56-EBC6420F9090}" destId="{D66939F2-9BB6-4731-AA53-82CFBB19878A}" srcOrd="0" destOrd="0" parTransId="{E2770094-764C-43D0-8344-EF3A26D5389B}" sibTransId="{DA784C53-6664-4D2E-81B2-4FE75955E696}"/>
    <dgm:cxn modelId="{BF9E54D4-43A1-4896-BB06-A1BEBD9FAFD7}" srcId="{D66939F2-9BB6-4731-AA53-82CFBB19878A}" destId="{80A4306A-D829-4606-B180-B33FB71BCC83}" srcOrd="1" destOrd="0" parTransId="{F6F088CF-E558-421C-BD95-050C026799D8}" sibTransId="{6D5C57B5-B523-4B72-8DC0-594FC1931794}"/>
    <dgm:cxn modelId="{4D45DE14-9BCF-486A-AA55-1EEF969A4F6B}" type="presOf" srcId="{87BFC1C5-76F8-45DE-80CC-FD59FDE98902}" destId="{26663508-D985-4A88-A077-634F48A5E43C}" srcOrd="0" destOrd="0" presId="urn:microsoft.com/office/officeart/2005/8/layout/chevron2"/>
    <dgm:cxn modelId="{3405BA5A-2120-4684-ADAC-29CA570FFEC6}" type="presOf" srcId="{4E7A3F57-3F68-44EC-A38F-2BD8BF116B7F}" destId="{628C1242-7BCD-4624-AC2F-EB7D76F6A95C}" srcOrd="0" destOrd="1" presId="urn:microsoft.com/office/officeart/2005/8/layout/chevron2"/>
    <dgm:cxn modelId="{B7A6B130-C44E-4A9C-AF55-CBD4201A662C}" type="presOf" srcId="{93341520-2AFC-42D1-A7AF-50B8B31B293B}" destId="{449BB71B-5E8B-49DF-9A37-34FD2D687165}" srcOrd="0" destOrd="0" presId="urn:microsoft.com/office/officeart/2005/8/layout/chevron2"/>
    <dgm:cxn modelId="{8956F966-86EB-414D-846F-89FF182380BD}" srcId="{D66939F2-9BB6-4731-AA53-82CFBB19878A}" destId="{87BFC1C5-76F8-45DE-80CC-FD59FDE98902}" srcOrd="0" destOrd="0" parTransId="{A9C3219D-A1C8-48BE-9248-C48901957D78}" sibTransId="{E62C331E-4D15-4B85-9748-2CA5BA6DFAB5}"/>
    <dgm:cxn modelId="{720A5268-873A-4436-96FF-6DAB680DB4FD}" type="presOf" srcId="{B06BC77C-6DFA-4754-9D56-EBC6420F9090}" destId="{2F1458E0-22C8-4B1F-8DF8-9FA4640865C7}" srcOrd="0" destOrd="0" presId="urn:microsoft.com/office/officeart/2005/8/layout/chevron2"/>
    <dgm:cxn modelId="{3248BEA3-6413-4320-8592-085168D53AAD}" srcId="{EDAF374C-72AC-4189-8599-F5EA800875E3}" destId="{AF6C5022-B73C-498B-B5A2-B9A546757EEB}" srcOrd="1" destOrd="0" parTransId="{5EE64662-8842-4D0A-934B-546E2F7F115D}" sibTransId="{642AE3D0-00E6-43CD-BBD9-B6969E46A749}"/>
    <dgm:cxn modelId="{D7DA165B-221F-4F2B-8989-4937158B7993}" srcId="{2726F67D-D049-45AC-A60C-CEDC3AE950DB}" destId="{9EF0D7EF-E6C1-4705-8771-D87883FE6936}" srcOrd="1" destOrd="0" parTransId="{0BF6DB9D-6870-4200-A06D-9EB4C7092CE1}" sibTransId="{D6E4B9CD-388C-41B8-9137-B0CAF06293D0}"/>
    <dgm:cxn modelId="{6109D036-F7C1-4233-91FB-FC13D8270FE7}" type="presOf" srcId="{2DF2F647-7841-4A2D-A50F-A94A42527F53}" destId="{A99CD61B-DAE1-45D3-916C-4AC26BEB1BA4}" srcOrd="0" destOrd="0" presId="urn:microsoft.com/office/officeart/2005/8/layout/chevron2"/>
    <dgm:cxn modelId="{10D1F917-E304-40F3-BF34-ACF503929081}" type="presOf" srcId="{2726F67D-D049-45AC-A60C-CEDC3AE950DB}" destId="{1BD8EBF4-58DB-4595-BCB0-AE423051AA3A}" srcOrd="0" destOrd="0" presId="urn:microsoft.com/office/officeart/2005/8/layout/chevron2"/>
    <dgm:cxn modelId="{EA5FFEAA-29D6-48F2-A110-AD928A9F01B9}" srcId="{BB85B67E-BEA7-470C-A0FA-9BDD50A39D01}" destId="{93341520-2AFC-42D1-A7AF-50B8B31B293B}" srcOrd="0" destOrd="0" parTransId="{99DD14EA-2308-4D36-B1C4-8286814B3782}" sibTransId="{DED6055B-9F59-489F-823F-44221C3AFE9F}"/>
    <dgm:cxn modelId="{ABE534EB-93BC-4D99-9A4E-0FF389414F27}" type="presOf" srcId="{9EF0D7EF-E6C1-4705-8771-D87883FE6936}" destId="{2E6778DE-FD06-4DCB-96D4-7D09256CFC97}" srcOrd="0" destOrd="1" presId="urn:microsoft.com/office/officeart/2005/8/layout/chevron2"/>
    <dgm:cxn modelId="{08B7B772-623C-49FF-A4DC-68CCBA9D103F}" type="presOf" srcId="{E2FFDFB4-58EF-4540-8B5B-4932DD482AB2}" destId="{240A9785-4E75-4DE5-8F8D-DBFAC3D62F7F}" srcOrd="0" destOrd="0" presId="urn:microsoft.com/office/officeart/2005/8/layout/chevron2"/>
    <dgm:cxn modelId="{FFC1170C-7C75-40B6-B80B-87143DB18C0E}" srcId="{B06BC77C-6DFA-4754-9D56-EBC6420F9090}" destId="{BB85B67E-BEA7-470C-A0FA-9BDD50A39D01}" srcOrd="4" destOrd="0" parTransId="{58665234-39B0-4A51-9218-805B1666C7EB}" sibTransId="{5541F557-049C-41DD-B62B-522DB6829995}"/>
    <dgm:cxn modelId="{6C186ECA-6398-4A93-8276-DFA401E9C595}" srcId="{2726F67D-D049-45AC-A60C-CEDC3AE950DB}" destId="{90C082C4-7544-4D2D-B90B-9F9F7D4109AC}" srcOrd="0" destOrd="0" parTransId="{F28CC778-09EA-411F-BBE7-A1A104E8EA8D}" sibTransId="{5CD3A0E4-01A4-4EB9-8F63-E1631625CA82}"/>
    <dgm:cxn modelId="{516651B2-8E85-4D6C-A49F-6F666490A087}" type="presOf" srcId="{BB85B67E-BEA7-470C-A0FA-9BDD50A39D01}" destId="{DF1C91C2-5A5E-4596-810F-F9FF5989916D}" srcOrd="0" destOrd="0" presId="urn:microsoft.com/office/officeart/2005/8/layout/chevron2"/>
    <dgm:cxn modelId="{CDAF218A-4573-4A99-BF68-3FC51934293B}" type="presOf" srcId="{D66939F2-9BB6-4731-AA53-82CFBB19878A}" destId="{39A9B236-A092-4230-A2E4-85B5BC785B95}" srcOrd="0" destOrd="0" presId="urn:microsoft.com/office/officeart/2005/8/layout/chevron2"/>
    <dgm:cxn modelId="{DA049B5F-A029-4887-A31C-A803D2735DAF}" type="presOf" srcId="{EDAF374C-72AC-4189-8599-F5EA800875E3}" destId="{914DBB01-741A-47F7-A728-03717AA2272B}" srcOrd="0" destOrd="0" presId="urn:microsoft.com/office/officeart/2005/8/layout/chevron2"/>
    <dgm:cxn modelId="{C4F92550-5FAC-4EC9-A103-B4E08B92BD6E}" srcId="{B06BC77C-6DFA-4754-9D56-EBC6420F9090}" destId="{2DF2F647-7841-4A2D-A50F-A94A42527F53}" srcOrd="3" destOrd="0" parTransId="{F9FA66CA-E5BE-4478-8C75-10129506C80B}" sibTransId="{922D2D60-B0F2-4978-B53D-701FA211AD87}"/>
    <dgm:cxn modelId="{02D0A5C4-A27C-418F-985A-F9E247897CBD}" type="presOf" srcId="{AF6C5022-B73C-498B-B5A2-B9A546757EEB}" destId="{240A9785-4E75-4DE5-8F8D-DBFAC3D62F7F}" srcOrd="0" destOrd="1" presId="urn:microsoft.com/office/officeart/2005/8/layout/chevron2"/>
    <dgm:cxn modelId="{200EEF72-A11F-4886-AE66-1F4AB09AE6D7}" type="presOf" srcId="{80A4306A-D829-4606-B180-B33FB71BCC83}" destId="{26663508-D985-4A88-A077-634F48A5E43C}" srcOrd="0" destOrd="1" presId="urn:microsoft.com/office/officeart/2005/8/layout/chevron2"/>
    <dgm:cxn modelId="{D5E988B7-18F8-4A97-A2EC-F8EEBF61A601}" type="presParOf" srcId="{2F1458E0-22C8-4B1F-8DF8-9FA4640865C7}" destId="{056C727E-B300-4820-8019-0B086D35C7B8}" srcOrd="0" destOrd="0" presId="urn:microsoft.com/office/officeart/2005/8/layout/chevron2"/>
    <dgm:cxn modelId="{33CFE6B2-57C5-4913-8BAF-D200E8738615}" type="presParOf" srcId="{056C727E-B300-4820-8019-0B086D35C7B8}" destId="{39A9B236-A092-4230-A2E4-85B5BC785B95}" srcOrd="0" destOrd="0" presId="urn:microsoft.com/office/officeart/2005/8/layout/chevron2"/>
    <dgm:cxn modelId="{85ED1C21-F7DE-4650-BF62-97080A263466}" type="presParOf" srcId="{056C727E-B300-4820-8019-0B086D35C7B8}" destId="{26663508-D985-4A88-A077-634F48A5E43C}" srcOrd="1" destOrd="0" presId="urn:microsoft.com/office/officeart/2005/8/layout/chevron2"/>
    <dgm:cxn modelId="{4115FD7E-A815-4344-AA05-9F63D3CA3BAD}" type="presParOf" srcId="{2F1458E0-22C8-4B1F-8DF8-9FA4640865C7}" destId="{5CC25056-204A-431E-AC3B-6C395F2305E6}" srcOrd="1" destOrd="0" presId="urn:microsoft.com/office/officeart/2005/8/layout/chevron2"/>
    <dgm:cxn modelId="{ED81D533-00D7-44AF-A09E-A7A6134991E2}" type="presParOf" srcId="{2F1458E0-22C8-4B1F-8DF8-9FA4640865C7}" destId="{B3C57CA5-3FDB-4018-8D8B-C0AF2CE8B516}" srcOrd="2" destOrd="0" presId="urn:microsoft.com/office/officeart/2005/8/layout/chevron2"/>
    <dgm:cxn modelId="{36824A6C-8537-450B-9A0A-210922267327}" type="presParOf" srcId="{B3C57CA5-3FDB-4018-8D8B-C0AF2CE8B516}" destId="{1BD8EBF4-58DB-4595-BCB0-AE423051AA3A}" srcOrd="0" destOrd="0" presId="urn:microsoft.com/office/officeart/2005/8/layout/chevron2"/>
    <dgm:cxn modelId="{7133BCFF-DEA4-4915-A8AF-ACA77750B2FF}" type="presParOf" srcId="{B3C57CA5-3FDB-4018-8D8B-C0AF2CE8B516}" destId="{2E6778DE-FD06-4DCB-96D4-7D09256CFC97}" srcOrd="1" destOrd="0" presId="urn:microsoft.com/office/officeart/2005/8/layout/chevron2"/>
    <dgm:cxn modelId="{490EDA0A-F29F-4498-934C-03E3E550EE2D}" type="presParOf" srcId="{2F1458E0-22C8-4B1F-8DF8-9FA4640865C7}" destId="{E5133ADC-5DBB-440C-A983-D24C76FD7AAE}" srcOrd="3" destOrd="0" presId="urn:microsoft.com/office/officeart/2005/8/layout/chevron2"/>
    <dgm:cxn modelId="{6DA056EC-FC0D-4A2B-B061-FB0091608E59}" type="presParOf" srcId="{2F1458E0-22C8-4B1F-8DF8-9FA4640865C7}" destId="{FC9FC621-A05C-412E-8E44-D693D3E3EAA4}" srcOrd="4" destOrd="0" presId="urn:microsoft.com/office/officeart/2005/8/layout/chevron2"/>
    <dgm:cxn modelId="{3A1ED86C-8BCE-4FAC-AB38-6813A321DBF7}" type="presParOf" srcId="{FC9FC621-A05C-412E-8E44-D693D3E3EAA4}" destId="{914DBB01-741A-47F7-A728-03717AA2272B}" srcOrd="0" destOrd="0" presId="urn:microsoft.com/office/officeart/2005/8/layout/chevron2"/>
    <dgm:cxn modelId="{49379CB4-7E2D-4E11-B831-877135B9AEFD}" type="presParOf" srcId="{FC9FC621-A05C-412E-8E44-D693D3E3EAA4}" destId="{240A9785-4E75-4DE5-8F8D-DBFAC3D62F7F}" srcOrd="1" destOrd="0" presId="urn:microsoft.com/office/officeart/2005/8/layout/chevron2"/>
    <dgm:cxn modelId="{FBCEB697-7178-4994-83B1-AA6646BA5A98}" type="presParOf" srcId="{2F1458E0-22C8-4B1F-8DF8-9FA4640865C7}" destId="{5FC5B8CD-1C0A-49EB-8A8C-7B03718EAE55}" srcOrd="5" destOrd="0" presId="urn:microsoft.com/office/officeart/2005/8/layout/chevron2"/>
    <dgm:cxn modelId="{4703D47A-C5FE-40EF-A687-733536007631}" type="presParOf" srcId="{2F1458E0-22C8-4B1F-8DF8-9FA4640865C7}" destId="{6A01E3E6-3D60-41B2-9C9E-662FDD3B37A3}" srcOrd="6" destOrd="0" presId="urn:microsoft.com/office/officeart/2005/8/layout/chevron2"/>
    <dgm:cxn modelId="{0E7557D8-5377-4751-BB51-84A3A9F98FE9}" type="presParOf" srcId="{6A01E3E6-3D60-41B2-9C9E-662FDD3B37A3}" destId="{A99CD61B-DAE1-45D3-916C-4AC26BEB1BA4}" srcOrd="0" destOrd="0" presId="urn:microsoft.com/office/officeart/2005/8/layout/chevron2"/>
    <dgm:cxn modelId="{B425E622-74FA-474F-A32E-BDEBF8C497B8}" type="presParOf" srcId="{6A01E3E6-3D60-41B2-9C9E-662FDD3B37A3}" destId="{628C1242-7BCD-4624-AC2F-EB7D76F6A95C}" srcOrd="1" destOrd="0" presId="urn:microsoft.com/office/officeart/2005/8/layout/chevron2"/>
    <dgm:cxn modelId="{716B3BD9-73C4-4D99-8EDE-99FF7F8BDE24}" type="presParOf" srcId="{2F1458E0-22C8-4B1F-8DF8-9FA4640865C7}" destId="{65B2D721-D1E5-4795-85EE-A0C87EBDF8BB}" srcOrd="7" destOrd="0" presId="urn:microsoft.com/office/officeart/2005/8/layout/chevron2"/>
    <dgm:cxn modelId="{0DC05F48-4F6B-491D-9E82-4A71AB1F2424}" type="presParOf" srcId="{2F1458E0-22C8-4B1F-8DF8-9FA4640865C7}" destId="{E97C5BC6-91D7-4092-B7F0-B3AEBCB6DB4B}" srcOrd="8" destOrd="0" presId="urn:microsoft.com/office/officeart/2005/8/layout/chevron2"/>
    <dgm:cxn modelId="{97338DE2-3641-47E1-825C-BFD903C2507F}" type="presParOf" srcId="{E97C5BC6-91D7-4092-B7F0-B3AEBCB6DB4B}" destId="{DF1C91C2-5A5E-4596-810F-F9FF5989916D}" srcOrd="0" destOrd="0" presId="urn:microsoft.com/office/officeart/2005/8/layout/chevron2"/>
    <dgm:cxn modelId="{E8819D12-4884-4CC6-A260-84EFC61D8BF2}" type="presParOf" srcId="{E97C5BC6-91D7-4092-B7F0-B3AEBCB6DB4B}" destId="{449BB71B-5E8B-49DF-9A37-34FD2D68716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323D1-8B1C-4E91-B54F-001865570737}">
      <dsp:nvSpPr>
        <dsp:cNvPr id="0" name=""/>
        <dsp:cNvSpPr/>
      </dsp:nvSpPr>
      <dsp:spPr>
        <a:xfrm>
          <a:off x="0" y="2126237"/>
          <a:ext cx="1728191" cy="46516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100" b="1" i="1" kern="1200" dirty="0" smtClean="0"/>
            <a:t>2020-202</a:t>
          </a:r>
          <a:r>
            <a:rPr lang="en-US" sz="1100" b="1" i="1" kern="1200" smtClean="0"/>
            <a:t>1</a:t>
          </a:r>
          <a:endParaRPr lang="ru-RU" sz="1100" b="1" i="1" kern="1200" dirty="0"/>
        </a:p>
      </dsp:txBody>
      <dsp:txXfrm>
        <a:off x="0" y="2126237"/>
        <a:ext cx="1728191" cy="251191"/>
      </dsp:txXfrm>
    </dsp:sp>
    <dsp:sp modelId="{8246AF9C-92DD-4477-A7F2-4D7269455C22}">
      <dsp:nvSpPr>
        <dsp:cNvPr id="0" name=""/>
        <dsp:cNvSpPr/>
      </dsp:nvSpPr>
      <dsp:spPr>
        <a:xfrm>
          <a:off x="58" y="2368125"/>
          <a:ext cx="1324834" cy="21397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i="1" kern="1200" dirty="0" smtClean="0"/>
            <a:t>Қалалық</a:t>
          </a:r>
          <a:endParaRPr lang="ru-RU" sz="1050" i="1" kern="1200" dirty="0"/>
        </a:p>
      </dsp:txBody>
      <dsp:txXfrm>
        <a:off x="58" y="2368125"/>
        <a:ext cx="1324834" cy="213977"/>
      </dsp:txXfrm>
    </dsp:sp>
    <dsp:sp modelId="{AF6EE663-6F01-476D-BA5E-EDA1226AEC1D}">
      <dsp:nvSpPr>
        <dsp:cNvPr id="0" name=""/>
        <dsp:cNvSpPr/>
      </dsp:nvSpPr>
      <dsp:spPr>
        <a:xfrm>
          <a:off x="1324893" y="2368125"/>
          <a:ext cx="403239" cy="21397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i="1" kern="1200" dirty="0" smtClean="0"/>
            <a:t>10</a:t>
          </a:r>
          <a:endParaRPr lang="ru-RU" sz="1050" i="1" kern="1200" dirty="0"/>
        </a:p>
      </dsp:txBody>
      <dsp:txXfrm>
        <a:off x="1324893" y="2368125"/>
        <a:ext cx="403239" cy="213977"/>
      </dsp:txXfrm>
    </dsp:sp>
    <dsp:sp modelId="{C36A815B-3E03-4227-8B42-2CE0983A6126}">
      <dsp:nvSpPr>
        <dsp:cNvPr id="0" name=""/>
        <dsp:cNvSpPr/>
      </dsp:nvSpPr>
      <dsp:spPr>
        <a:xfrm rot="10800000">
          <a:off x="0" y="1417785"/>
          <a:ext cx="1728191" cy="715429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100" b="1" i="1" kern="1200" dirty="0" smtClean="0"/>
            <a:t>2019-2020</a:t>
          </a:r>
          <a:endParaRPr lang="ru-RU" sz="1100" b="1" i="1" kern="1200" dirty="0"/>
        </a:p>
      </dsp:txBody>
      <dsp:txXfrm rot="-10800000">
        <a:off x="0" y="1417785"/>
        <a:ext cx="1728191" cy="251115"/>
      </dsp:txXfrm>
    </dsp:sp>
    <dsp:sp modelId="{EC5EBA22-2678-4838-8D5E-607E04AE9498}">
      <dsp:nvSpPr>
        <dsp:cNvPr id="0" name=""/>
        <dsp:cNvSpPr/>
      </dsp:nvSpPr>
      <dsp:spPr>
        <a:xfrm>
          <a:off x="58" y="1668901"/>
          <a:ext cx="1324834" cy="21391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i="1" kern="1200" dirty="0" smtClean="0"/>
            <a:t>Қалалық</a:t>
          </a:r>
          <a:endParaRPr lang="ru-RU" sz="1050" i="1" kern="1200" dirty="0"/>
        </a:p>
      </dsp:txBody>
      <dsp:txXfrm>
        <a:off x="58" y="1668901"/>
        <a:ext cx="1324834" cy="213913"/>
      </dsp:txXfrm>
    </dsp:sp>
    <dsp:sp modelId="{6F387071-997A-44C4-8073-B0535DDFA4F8}">
      <dsp:nvSpPr>
        <dsp:cNvPr id="0" name=""/>
        <dsp:cNvSpPr/>
      </dsp:nvSpPr>
      <dsp:spPr>
        <a:xfrm>
          <a:off x="1324893" y="1668901"/>
          <a:ext cx="403239" cy="21391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i="1" kern="1200" dirty="0" smtClean="0"/>
            <a:t>9</a:t>
          </a:r>
          <a:endParaRPr lang="ru-RU" sz="1050" i="1" kern="1200" dirty="0"/>
        </a:p>
      </dsp:txBody>
      <dsp:txXfrm>
        <a:off x="1324893" y="1668901"/>
        <a:ext cx="403239" cy="213913"/>
      </dsp:txXfrm>
    </dsp:sp>
    <dsp:sp modelId="{E164CB29-B145-48E6-9C11-7C779FFD630C}">
      <dsp:nvSpPr>
        <dsp:cNvPr id="0" name=""/>
        <dsp:cNvSpPr/>
      </dsp:nvSpPr>
      <dsp:spPr>
        <a:xfrm rot="10800000">
          <a:off x="0" y="709333"/>
          <a:ext cx="1728191" cy="715429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100" b="1" i="1" kern="1200" dirty="0" smtClean="0"/>
            <a:t>2018-2019</a:t>
          </a:r>
          <a:endParaRPr lang="ru-RU" sz="1100" b="1" i="1" kern="1200" dirty="0"/>
        </a:p>
      </dsp:txBody>
      <dsp:txXfrm rot="-10800000">
        <a:off x="0" y="709333"/>
        <a:ext cx="1728191" cy="251115"/>
      </dsp:txXfrm>
    </dsp:sp>
    <dsp:sp modelId="{EA987EF5-B9DE-4286-92F9-4A526F0CBCC2}">
      <dsp:nvSpPr>
        <dsp:cNvPr id="0" name=""/>
        <dsp:cNvSpPr/>
      </dsp:nvSpPr>
      <dsp:spPr>
        <a:xfrm>
          <a:off x="58" y="960449"/>
          <a:ext cx="1324834" cy="21391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i="1" kern="1200" dirty="0" smtClean="0"/>
            <a:t>Қалалық</a:t>
          </a:r>
          <a:endParaRPr lang="ru-RU" sz="1050" i="1" kern="1200" dirty="0"/>
        </a:p>
      </dsp:txBody>
      <dsp:txXfrm>
        <a:off x="58" y="960449"/>
        <a:ext cx="1324834" cy="213913"/>
      </dsp:txXfrm>
    </dsp:sp>
    <dsp:sp modelId="{0A2121E8-79FC-4E88-AE94-E5F9E0BD3DC2}">
      <dsp:nvSpPr>
        <dsp:cNvPr id="0" name=""/>
        <dsp:cNvSpPr/>
      </dsp:nvSpPr>
      <dsp:spPr>
        <a:xfrm>
          <a:off x="1324893" y="960449"/>
          <a:ext cx="403239" cy="21391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i="1" kern="1200" dirty="0" smtClean="0"/>
            <a:t>5</a:t>
          </a:r>
          <a:endParaRPr lang="ru-RU" sz="1050" i="1" kern="1200" dirty="0"/>
        </a:p>
      </dsp:txBody>
      <dsp:txXfrm>
        <a:off x="1324893" y="960449"/>
        <a:ext cx="403239" cy="213913"/>
      </dsp:txXfrm>
    </dsp:sp>
    <dsp:sp modelId="{5AE569C6-498B-462D-9871-8189B5594A53}">
      <dsp:nvSpPr>
        <dsp:cNvPr id="0" name=""/>
        <dsp:cNvSpPr/>
      </dsp:nvSpPr>
      <dsp:spPr>
        <a:xfrm rot="10800000">
          <a:off x="0" y="881"/>
          <a:ext cx="1728191" cy="715429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100" b="1" i="1" kern="1200" dirty="0" smtClean="0"/>
            <a:t>2017-2018</a:t>
          </a:r>
          <a:endParaRPr lang="ru-RU" sz="1100" b="1" i="1" kern="1200" dirty="0"/>
        </a:p>
      </dsp:txBody>
      <dsp:txXfrm rot="-10800000">
        <a:off x="0" y="881"/>
        <a:ext cx="1728191" cy="251115"/>
      </dsp:txXfrm>
    </dsp:sp>
    <dsp:sp modelId="{7BE7EC91-BCC5-4749-B198-2EF4983342CF}">
      <dsp:nvSpPr>
        <dsp:cNvPr id="0" name=""/>
        <dsp:cNvSpPr/>
      </dsp:nvSpPr>
      <dsp:spPr>
        <a:xfrm>
          <a:off x="58" y="251997"/>
          <a:ext cx="1324834" cy="21391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i="1" kern="1200" dirty="0" smtClean="0"/>
            <a:t>Қалалық</a:t>
          </a:r>
          <a:endParaRPr lang="ru-RU" sz="1050" i="1" kern="1200" dirty="0"/>
        </a:p>
      </dsp:txBody>
      <dsp:txXfrm>
        <a:off x="58" y="251997"/>
        <a:ext cx="1324834" cy="213913"/>
      </dsp:txXfrm>
    </dsp:sp>
    <dsp:sp modelId="{1B742626-0A65-424A-A9EB-3CD4282E216D}">
      <dsp:nvSpPr>
        <dsp:cNvPr id="0" name=""/>
        <dsp:cNvSpPr/>
      </dsp:nvSpPr>
      <dsp:spPr>
        <a:xfrm>
          <a:off x="1324893" y="251997"/>
          <a:ext cx="403239" cy="21391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i="1" kern="1200" dirty="0" smtClean="0"/>
            <a:t>8</a:t>
          </a:r>
          <a:endParaRPr lang="ru-RU" sz="1050" i="1" kern="1200" dirty="0"/>
        </a:p>
      </dsp:txBody>
      <dsp:txXfrm>
        <a:off x="1324893" y="251997"/>
        <a:ext cx="403239" cy="2139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9B236-A092-4230-A2E4-85B5BC785B95}">
      <dsp:nvSpPr>
        <dsp:cNvPr id="0" name=""/>
        <dsp:cNvSpPr/>
      </dsp:nvSpPr>
      <dsp:spPr>
        <a:xfrm rot="5400000">
          <a:off x="-123165" y="125125"/>
          <a:ext cx="821101" cy="574770"/>
        </a:xfrm>
        <a:prstGeom prst="chevron">
          <a:avLst/>
        </a:prstGeom>
        <a:solidFill>
          <a:srgbClr val="1E4778"/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kern="1200" dirty="0" smtClean="0"/>
            <a:t>2017-2018</a:t>
          </a:r>
          <a:endParaRPr lang="ru-RU" sz="1000" b="1" kern="1200" dirty="0"/>
        </a:p>
      </dsp:txBody>
      <dsp:txXfrm rot="-5400000">
        <a:off x="1" y="289344"/>
        <a:ext cx="574770" cy="246331"/>
      </dsp:txXfrm>
    </dsp:sp>
    <dsp:sp modelId="{26663508-D985-4A88-A077-634F48A5E43C}">
      <dsp:nvSpPr>
        <dsp:cNvPr id="0" name=""/>
        <dsp:cNvSpPr/>
      </dsp:nvSpPr>
      <dsp:spPr>
        <a:xfrm rot="5400000">
          <a:off x="1460547" y="-885444"/>
          <a:ext cx="533996" cy="2305549"/>
        </a:xfrm>
        <a:prstGeom prst="round2SameRect">
          <a:avLst/>
        </a:prstGeom>
        <a:solidFill>
          <a:schemeClr val="bg1"/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b="1" i="1" kern="1200" dirty="0" smtClean="0">
              <a:latin typeface="Times New Roman" pitchFamily="18" charset="0"/>
              <a:cs typeface="Times New Roman" pitchFamily="18" charset="0"/>
            </a:rPr>
            <a:t>Қалалық – </a:t>
          </a:r>
          <a:r>
            <a:rPr lang="kk-KZ" sz="12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119 </a:t>
          </a:r>
          <a:endParaRPr lang="ru-RU" sz="1200" b="1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b="1" i="1" kern="1200" dirty="0" smtClean="0">
              <a:latin typeface="Times New Roman" pitchFamily="18" charset="0"/>
              <a:cs typeface="Times New Roman" pitchFamily="18" charset="0"/>
            </a:rPr>
            <a:t>Республикалық – </a:t>
          </a:r>
          <a:r>
            <a:rPr lang="kk-KZ" sz="12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7 </a:t>
          </a:r>
          <a:endParaRPr lang="ru-RU" sz="1200" b="1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574771" y="26400"/>
        <a:ext cx="2279481" cy="481860"/>
      </dsp:txXfrm>
    </dsp:sp>
    <dsp:sp modelId="{1BD8EBF4-58DB-4595-BCB0-AE423051AA3A}">
      <dsp:nvSpPr>
        <dsp:cNvPr id="0" name=""/>
        <dsp:cNvSpPr/>
      </dsp:nvSpPr>
      <dsp:spPr>
        <a:xfrm rot="5400000">
          <a:off x="-123165" y="818969"/>
          <a:ext cx="821101" cy="57477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kern="1200" dirty="0" smtClean="0"/>
            <a:t>2018-2019</a:t>
          </a:r>
          <a:endParaRPr lang="ru-RU" sz="1000" b="1" kern="1200" dirty="0"/>
        </a:p>
      </dsp:txBody>
      <dsp:txXfrm rot="-5400000">
        <a:off x="1" y="983188"/>
        <a:ext cx="574770" cy="246331"/>
      </dsp:txXfrm>
    </dsp:sp>
    <dsp:sp modelId="{2E6778DE-FD06-4DCB-96D4-7D09256CFC97}">
      <dsp:nvSpPr>
        <dsp:cNvPr id="0" name=""/>
        <dsp:cNvSpPr/>
      </dsp:nvSpPr>
      <dsp:spPr>
        <a:xfrm rot="5400000">
          <a:off x="1460687" y="-190111"/>
          <a:ext cx="533715" cy="2305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b="1" i="1" kern="1200" dirty="0" smtClean="0">
              <a:latin typeface="Times New Roman" pitchFamily="18" charset="0"/>
              <a:cs typeface="Times New Roman" pitchFamily="18" charset="0"/>
            </a:rPr>
            <a:t>Қалалық – </a:t>
          </a:r>
          <a:r>
            <a:rPr lang="kk-KZ" sz="12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45 </a:t>
          </a:r>
          <a:endParaRPr lang="ru-RU" sz="1200" b="1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b="1" i="1" kern="1200" dirty="0" smtClean="0">
              <a:latin typeface="Times New Roman" pitchFamily="18" charset="0"/>
              <a:cs typeface="Times New Roman" pitchFamily="18" charset="0"/>
            </a:rPr>
            <a:t>Республикалық – </a:t>
          </a:r>
          <a:r>
            <a:rPr lang="kk-KZ" sz="12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kk-KZ" sz="12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2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74770" y="721860"/>
        <a:ext cx="2279495" cy="481607"/>
      </dsp:txXfrm>
    </dsp:sp>
    <dsp:sp modelId="{914DBB01-741A-47F7-A728-03717AA2272B}">
      <dsp:nvSpPr>
        <dsp:cNvPr id="0" name=""/>
        <dsp:cNvSpPr/>
      </dsp:nvSpPr>
      <dsp:spPr>
        <a:xfrm rot="5400000">
          <a:off x="-123165" y="1512814"/>
          <a:ext cx="821101" cy="574770"/>
        </a:xfrm>
        <a:prstGeom prst="chevron">
          <a:avLst/>
        </a:prstGeom>
        <a:solidFill>
          <a:srgbClr val="1E4778"/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kern="1200" dirty="0" smtClean="0"/>
            <a:t>2019-2020</a:t>
          </a:r>
          <a:endParaRPr lang="ru-RU" sz="1000" b="1" kern="1200" dirty="0"/>
        </a:p>
      </dsp:txBody>
      <dsp:txXfrm rot="-5400000">
        <a:off x="1" y="1677033"/>
        <a:ext cx="574770" cy="246331"/>
      </dsp:txXfrm>
    </dsp:sp>
    <dsp:sp modelId="{240A9785-4E75-4DE5-8F8D-DBFAC3D62F7F}">
      <dsp:nvSpPr>
        <dsp:cNvPr id="0" name=""/>
        <dsp:cNvSpPr/>
      </dsp:nvSpPr>
      <dsp:spPr>
        <a:xfrm rot="5400000">
          <a:off x="1460687" y="503732"/>
          <a:ext cx="533715" cy="2305549"/>
        </a:xfrm>
        <a:prstGeom prst="round2SameRect">
          <a:avLst/>
        </a:prstGeom>
        <a:solidFill>
          <a:schemeClr val="bg1"/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b="1" i="1" kern="1200" dirty="0" smtClean="0">
              <a:latin typeface="Times New Roman" pitchFamily="18" charset="0"/>
              <a:cs typeface="Times New Roman" pitchFamily="18" charset="0"/>
            </a:rPr>
            <a:t>Қалалық – </a:t>
          </a:r>
          <a:r>
            <a:rPr lang="kk-KZ" sz="12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52 </a:t>
          </a:r>
          <a:endParaRPr lang="ru-RU" sz="1200" b="1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b="1" i="1" kern="1200" dirty="0" smtClean="0">
              <a:latin typeface="Times New Roman" pitchFamily="18" charset="0"/>
              <a:cs typeface="Times New Roman" pitchFamily="18" charset="0"/>
            </a:rPr>
            <a:t>Республикалық – </a:t>
          </a:r>
          <a:r>
            <a:rPr lang="kk-KZ" sz="12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kk-KZ" sz="12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2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74770" y="1415703"/>
        <a:ext cx="2279495" cy="481607"/>
      </dsp:txXfrm>
    </dsp:sp>
    <dsp:sp modelId="{A99CD61B-DAE1-45D3-916C-4AC26BEB1BA4}">
      <dsp:nvSpPr>
        <dsp:cNvPr id="0" name=""/>
        <dsp:cNvSpPr/>
      </dsp:nvSpPr>
      <dsp:spPr>
        <a:xfrm rot="5400000">
          <a:off x="-123165" y="2206659"/>
          <a:ext cx="821101" cy="574770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kern="1200" dirty="0" smtClean="0"/>
            <a:t>2020-2021</a:t>
          </a:r>
          <a:endParaRPr lang="ru-RU" sz="1000" b="1" kern="1200" dirty="0"/>
        </a:p>
      </dsp:txBody>
      <dsp:txXfrm rot="-5400000">
        <a:off x="1" y="2370878"/>
        <a:ext cx="574770" cy="246331"/>
      </dsp:txXfrm>
    </dsp:sp>
    <dsp:sp modelId="{628C1242-7BCD-4624-AC2F-EB7D76F6A95C}">
      <dsp:nvSpPr>
        <dsp:cNvPr id="0" name=""/>
        <dsp:cNvSpPr/>
      </dsp:nvSpPr>
      <dsp:spPr>
        <a:xfrm rot="5400000">
          <a:off x="1460687" y="1197577"/>
          <a:ext cx="533715" cy="2305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b="1" i="1" kern="1200" dirty="0" smtClean="0">
              <a:latin typeface="Times New Roman" pitchFamily="18" charset="0"/>
              <a:cs typeface="Times New Roman" pitchFamily="18" charset="0"/>
            </a:rPr>
            <a:t>Қалалық – </a:t>
          </a:r>
          <a:r>
            <a:rPr lang="kk-KZ" sz="12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105 </a:t>
          </a:r>
          <a:endParaRPr lang="ru-RU" sz="1200" b="1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b="1" i="1" kern="1200" dirty="0" smtClean="0">
              <a:latin typeface="Times New Roman" pitchFamily="18" charset="0"/>
              <a:cs typeface="Times New Roman" pitchFamily="18" charset="0"/>
            </a:rPr>
            <a:t>Республикалық – </a:t>
          </a:r>
          <a:r>
            <a:rPr lang="kk-KZ" sz="12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20 </a:t>
          </a:r>
          <a:endParaRPr lang="ru-RU" sz="1200" b="1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574770" y="2109548"/>
        <a:ext cx="2279495" cy="481607"/>
      </dsp:txXfrm>
    </dsp:sp>
    <dsp:sp modelId="{DF1C91C2-5A5E-4596-810F-F9FF5989916D}">
      <dsp:nvSpPr>
        <dsp:cNvPr id="0" name=""/>
        <dsp:cNvSpPr/>
      </dsp:nvSpPr>
      <dsp:spPr>
        <a:xfrm rot="5400000">
          <a:off x="-123165" y="2900503"/>
          <a:ext cx="821101" cy="574770"/>
        </a:xfrm>
        <a:prstGeom prst="chevron">
          <a:avLst/>
        </a:prstGeom>
        <a:solidFill>
          <a:srgbClr val="1E4778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kern="1200" dirty="0" smtClean="0"/>
            <a:t>2021-2022</a:t>
          </a:r>
          <a:endParaRPr lang="ru-RU" sz="1000" b="1" kern="1200" dirty="0"/>
        </a:p>
      </dsp:txBody>
      <dsp:txXfrm rot="-5400000">
        <a:off x="1" y="3064722"/>
        <a:ext cx="574770" cy="246331"/>
      </dsp:txXfrm>
    </dsp:sp>
    <dsp:sp modelId="{449BB71B-5E8B-49DF-9A37-34FD2D687165}">
      <dsp:nvSpPr>
        <dsp:cNvPr id="0" name=""/>
        <dsp:cNvSpPr/>
      </dsp:nvSpPr>
      <dsp:spPr>
        <a:xfrm rot="5400000">
          <a:off x="1460687" y="1891421"/>
          <a:ext cx="533715" cy="2305549"/>
        </a:xfrm>
        <a:prstGeom prst="round2SameRect">
          <a:avLst/>
        </a:prstGeom>
        <a:solidFill>
          <a:schemeClr val="bg1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b="1" i="1" kern="1200" dirty="0" smtClean="0">
              <a:latin typeface="Times New Roman" pitchFamily="18" charset="0"/>
              <a:cs typeface="Times New Roman" pitchFamily="18" charset="0"/>
            </a:rPr>
            <a:t>Қалалық – </a:t>
          </a:r>
          <a:r>
            <a:rPr lang="kk-KZ" sz="12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4 </a:t>
          </a:r>
          <a:endParaRPr lang="ru-RU" sz="1200" b="1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574770" y="2803392"/>
        <a:ext cx="2279495" cy="481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xmlns="" id="{6D84D85F-57CF-4C30-A26B-9C8FFF0AC8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A6697A9B-31EF-4AF6-8013-8BB67B692F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78437-0E0E-4EE0-ADB7-35F44842DA23}" type="datetimeFigureOut">
              <a:rPr lang="ko-KR" altLang="en-US" smtClean="0"/>
              <a:pPr/>
              <a:t>2022-07-01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B1C3F984-97B8-4D88-A5B8-5BD2116FBD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47DA8DCD-E53B-4B8A-94DE-E4B3DACCDE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7A9F4-51C5-45B1-87B0-A224D9D3A4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556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EEE47-5DCC-45F8-B981-F344E32420FA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21DC3-EA51-4687-A7C1-6A63FDCBFB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1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32237" y="360041"/>
            <a:ext cx="3168352" cy="3147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844605" y="360041"/>
            <a:ext cx="4752528" cy="17220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844605" y="2211711"/>
            <a:ext cx="1476000" cy="1296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482869" y="2211711"/>
            <a:ext cx="1476000" cy="1296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7121133" y="2211711"/>
            <a:ext cx="1476000" cy="1296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49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075" y="1707654"/>
            <a:ext cx="5428593" cy="2974531"/>
          </a:xfrm>
          <a:prstGeom prst="rect">
            <a:avLst/>
          </a:prstGeom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279406" y="1864434"/>
            <a:ext cx="3624668" cy="23431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28028" y="0"/>
            <a:ext cx="3096344" cy="45719"/>
          </a:xfrm>
          <a:prstGeom prst="rect">
            <a:avLst/>
          </a:prstGeom>
          <a:solidFill>
            <a:srgbClr val="EB4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5064981"/>
            <a:ext cx="9144000" cy="83156"/>
          </a:xfrm>
          <a:prstGeom prst="rect">
            <a:avLst/>
          </a:prstGeom>
          <a:solidFill>
            <a:srgbClr val="EB4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14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4" descr="D:\Fullppt\005-PNG이미지\모니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00" y="1361810"/>
            <a:ext cx="2520280" cy="251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Fullppt\005-PNG이미지\모니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19" y="1361810"/>
            <a:ext cx="2520280" cy="251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Fullppt\005-PNG이미지\모니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938" y="1361810"/>
            <a:ext cx="2520280" cy="251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2426" y="1468471"/>
            <a:ext cx="2305398" cy="1560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404671" y="1468471"/>
            <a:ext cx="2305398" cy="1560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126916" y="1468471"/>
            <a:ext cx="2305398" cy="1560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3028028" y="0"/>
            <a:ext cx="3096344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5064981"/>
            <a:ext cx="9144000" cy="83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04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307580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5353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 userDrawn="1"/>
        </p:nvSpPr>
        <p:spPr>
          <a:xfrm flipV="1">
            <a:off x="0" y="-1"/>
            <a:ext cx="4932040" cy="378583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56992" y="2269864"/>
            <a:ext cx="4787008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56992" y="2743440"/>
            <a:ext cx="4787008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6454" flipH="1">
            <a:off x="759096" y="1677208"/>
            <a:ext cx="3173758" cy="2033012"/>
          </a:xfrm>
          <a:prstGeom prst="rect">
            <a:avLst/>
          </a:prstGeom>
        </p:spPr>
      </p:pic>
      <p:sp>
        <p:nvSpPr>
          <p:cNvPr id="7" name="Right Triangle 6"/>
          <p:cNvSpPr/>
          <p:nvPr userDrawn="1"/>
        </p:nvSpPr>
        <p:spPr>
          <a:xfrm rot="10800000" flipV="1">
            <a:off x="6910736" y="3427539"/>
            <a:ext cx="2233264" cy="1715961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3028028" y="0"/>
            <a:ext cx="3096344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5064981"/>
            <a:ext cx="9144000" cy="83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3028028" y="0"/>
            <a:ext cx="3096344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5064981"/>
            <a:ext cx="9144000" cy="83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136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051720" y="123478"/>
            <a:ext cx="709228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051720" y="699542"/>
            <a:ext cx="709228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907704" cy="51481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4317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1707654"/>
            <a:ext cx="9144000" cy="18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Isosceles Triangle 2"/>
          <p:cNvSpPr/>
          <p:nvPr userDrawn="1"/>
        </p:nvSpPr>
        <p:spPr>
          <a:xfrm rot="10800000">
            <a:off x="1187544" y="3508131"/>
            <a:ext cx="288032" cy="2483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Isosceles Triangle 11"/>
          <p:cNvSpPr/>
          <p:nvPr userDrawn="1"/>
        </p:nvSpPr>
        <p:spPr>
          <a:xfrm rot="10800000">
            <a:off x="3347784" y="3508131"/>
            <a:ext cx="288032" cy="2483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5508024" y="3508131"/>
            <a:ext cx="288032" cy="2483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Isosceles Triangle 13"/>
          <p:cNvSpPr/>
          <p:nvPr userDrawn="1"/>
        </p:nvSpPr>
        <p:spPr>
          <a:xfrm rot="10800000">
            <a:off x="7668261" y="3508131"/>
            <a:ext cx="288032" cy="2483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3028028" y="0"/>
            <a:ext cx="3096344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5064981"/>
            <a:ext cx="9144000" cy="83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11560" y="188775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771799" y="188775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932038" y="188775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092277" y="188775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923928" y="1707654"/>
            <a:ext cx="4283968" cy="2952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27584" y="1059582"/>
            <a:ext cx="3420000" cy="27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128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742950"/>
            <a:ext cx="2915816" cy="44005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059832" y="0"/>
            <a:ext cx="6084168" cy="27157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609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760122"/>
            <a:ext cx="2915816" cy="26757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228184" y="0"/>
            <a:ext cx="2915816" cy="34358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3579862"/>
            <a:ext cx="4572000" cy="15636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264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446270" y="3075998"/>
            <a:ext cx="1800000" cy="17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6897730" y="1275606"/>
            <a:ext cx="1800000" cy="172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46270" y="1275606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897730" y="3075998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339751" y="3075998"/>
            <a:ext cx="4464497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2339751" y="1275606"/>
            <a:ext cx="4464497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116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0" r:id="rId3"/>
    <p:sldLayoutId id="2147483661" r:id="rId4"/>
    <p:sldLayoutId id="2147483655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8" r:id="rId11"/>
    <p:sldLayoutId id="2147483669" r:id="rId12"/>
    <p:sldLayoutId id="2147483670" r:id="rId13"/>
    <p:sldLayoutId id="2147483656" r:id="rId1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chart" Target="../charts/chart5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chart" Target="../charts/chart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9"/>
          <p:cNvSpPr txBox="1"/>
          <p:nvPr/>
        </p:nvSpPr>
        <p:spPr>
          <a:xfrm>
            <a:off x="-62241" y="902935"/>
            <a:ext cx="182592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жылы</a:t>
            </a:r>
            <a:endParaRPr lang="ko-KR" altLang="en-US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Elbow Connector 32"/>
          <p:cNvCxnSpPr/>
          <p:nvPr/>
        </p:nvCxnSpPr>
        <p:spPr>
          <a:xfrm>
            <a:off x="205241" y="1153216"/>
            <a:ext cx="2206519" cy="194398"/>
          </a:xfrm>
          <a:prstGeom prst="bentConnector3">
            <a:avLst>
              <a:gd name="adj1" fmla="val 60875"/>
            </a:avLst>
          </a:prstGeom>
          <a:ln w="25400">
            <a:solidFill>
              <a:srgbClr val="3399F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36"/>
          <p:cNvSpPr txBox="1"/>
          <p:nvPr/>
        </p:nvSpPr>
        <p:spPr>
          <a:xfrm>
            <a:off x="1403648" y="1002963"/>
            <a:ext cx="10801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Пәндік </a:t>
            </a:r>
          </a:p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олимпиада</a:t>
            </a:r>
            <a:endParaRPr lang="ko-KR" altLang="en-US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11"/>
          <p:cNvSpPr txBox="1"/>
          <p:nvPr/>
        </p:nvSpPr>
        <p:spPr>
          <a:xfrm>
            <a:off x="179512" y="1132751"/>
            <a:ext cx="1296144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Қалалық – </a:t>
            </a:r>
            <a:r>
              <a:rPr lang="kk-KZ" altLang="ko-KR" sz="1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endParaRPr lang="en-US" altLang="ko-K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9"/>
          <p:cNvSpPr txBox="1"/>
          <p:nvPr/>
        </p:nvSpPr>
        <p:spPr>
          <a:xfrm>
            <a:off x="-36512" y="1418024"/>
            <a:ext cx="182592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жылы</a:t>
            </a:r>
            <a:endParaRPr lang="ko-KR" altLang="en-US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11"/>
          <p:cNvSpPr txBox="1"/>
          <p:nvPr/>
        </p:nvSpPr>
        <p:spPr>
          <a:xfrm>
            <a:off x="133233" y="1635646"/>
            <a:ext cx="1296144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Қалалық – </a:t>
            </a:r>
            <a:r>
              <a:rPr lang="kk-KZ" altLang="ko-KR" sz="1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endParaRPr lang="en-US" altLang="ko-K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9"/>
          <p:cNvSpPr txBox="1"/>
          <p:nvPr/>
        </p:nvSpPr>
        <p:spPr>
          <a:xfrm>
            <a:off x="-62241" y="1995686"/>
            <a:ext cx="182592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жылы</a:t>
            </a:r>
            <a:endParaRPr lang="ko-KR" altLang="en-US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11"/>
          <p:cNvSpPr txBox="1"/>
          <p:nvPr/>
        </p:nvSpPr>
        <p:spPr>
          <a:xfrm>
            <a:off x="133233" y="2211710"/>
            <a:ext cx="1296144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Қалалық – </a:t>
            </a:r>
            <a:r>
              <a:rPr lang="kk-KZ" altLang="ko-KR" sz="1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endParaRPr lang="en-US" altLang="ko-K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9"/>
          <p:cNvSpPr txBox="1"/>
          <p:nvPr/>
        </p:nvSpPr>
        <p:spPr>
          <a:xfrm>
            <a:off x="-36512" y="2499742"/>
            <a:ext cx="182592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жылы</a:t>
            </a:r>
            <a:endParaRPr lang="ko-KR" altLang="en-US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11"/>
          <p:cNvSpPr txBox="1"/>
          <p:nvPr/>
        </p:nvSpPr>
        <p:spPr>
          <a:xfrm>
            <a:off x="133232" y="2715766"/>
            <a:ext cx="1774471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Қалалық – </a:t>
            </a:r>
            <a:r>
              <a:rPr lang="kk-KZ" altLang="ko-KR" sz="1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Республикалық - </a:t>
            </a:r>
            <a:r>
              <a:rPr lang="kk-KZ" altLang="ko-KR" sz="1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ko-K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ятиугольник 41"/>
          <p:cNvSpPr/>
          <p:nvPr/>
        </p:nvSpPr>
        <p:spPr>
          <a:xfrm rot="10800000">
            <a:off x="1547664" y="123478"/>
            <a:ext cx="7596336" cy="432048"/>
          </a:xfrm>
          <a:prstGeom prst="homePlate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Нашивка 45"/>
          <p:cNvSpPr/>
          <p:nvPr/>
        </p:nvSpPr>
        <p:spPr>
          <a:xfrm rot="10800000">
            <a:off x="1259632" y="123478"/>
            <a:ext cx="360040" cy="432048"/>
          </a:xfrm>
          <a:prstGeom prst="chevron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547664" y="123478"/>
            <a:ext cx="7704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1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САҒАДАТ НҰРМАҒАМБЕТОВ АТЫНДАҒЫ №72 ЖАЛПЫ ОРТА БІЛІМ БЕРЕТІН МЕКТЕП </a:t>
            </a:r>
          </a:p>
          <a:p>
            <a:pPr algn="ctr"/>
            <a:r>
              <a:rPr lang="kk-KZ" sz="11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ОҚУШЫЛАРЫНЫҢ ЖЕТІСТІК КӨРСЕТКІШТЕРІ</a:t>
            </a:r>
            <a:endParaRPr lang="ru-RU" sz="1100" dirty="0">
              <a:solidFill>
                <a:schemeClr val="accent6"/>
              </a:solidFill>
            </a:endParaRPr>
          </a:p>
        </p:txBody>
      </p:sp>
      <p:cxnSp>
        <p:nvCxnSpPr>
          <p:cNvPr id="78" name="Elbow Connector 32"/>
          <p:cNvCxnSpPr/>
          <p:nvPr/>
        </p:nvCxnSpPr>
        <p:spPr>
          <a:xfrm>
            <a:off x="205241" y="1657272"/>
            <a:ext cx="2206519" cy="194398"/>
          </a:xfrm>
          <a:prstGeom prst="bentConnector3">
            <a:avLst>
              <a:gd name="adj1" fmla="val 60875"/>
            </a:avLst>
          </a:prstGeom>
          <a:ln w="25400">
            <a:solidFill>
              <a:srgbClr val="3399F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36"/>
          <p:cNvSpPr txBox="1"/>
          <p:nvPr/>
        </p:nvSpPr>
        <p:spPr>
          <a:xfrm>
            <a:off x="1403648" y="1507019"/>
            <a:ext cx="10801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Пәндік </a:t>
            </a:r>
          </a:p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олимпиада</a:t>
            </a:r>
            <a:endParaRPr lang="ko-KR" altLang="en-US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Elbow Connector 32"/>
          <p:cNvCxnSpPr/>
          <p:nvPr/>
        </p:nvCxnSpPr>
        <p:spPr>
          <a:xfrm>
            <a:off x="205241" y="2233336"/>
            <a:ext cx="2206519" cy="194398"/>
          </a:xfrm>
          <a:prstGeom prst="bentConnector3">
            <a:avLst>
              <a:gd name="adj1" fmla="val 60875"/>
            </a:avLst>
          </a:prstGeom>
          <a:ln w="25400">
            <a:solidFill>
              <a:srgbClr val="3399F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36"/>
          <p:cNvSpPr txBox="1"/>
          <p:nvPr/>
        </p:nvSpPr>
        <p:spPr>
          <a:xfrm>
            <a:off x="1403648" y="2083083"/>
            <a:ext cx="10801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Пәндік </a:t>
            </a:r>
          </a:p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олимпиада</a:t>
            </a:r>
            <a:endParaRPr lang="ko-KR" altLang="en-US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" name="Elbow Connector 32"/>
          <p:cNvCxnSpPr/>
          <p:nvPr/>
        </p:nvCxnSpPr>
        <p:spPr>
          <a:xfrm>
            <a:off x="205241" y="2737392"/>
            <a:ext cx="2206519" cy="194398"/>
          </a:xfrm>
          <a:prstGeom prst="bentConnector3">
            <a:avLst>
              <a:gd name="adj1" fmla="val 60875"/>
            </a:avLst>
          </a:prstGeom>
          <a:ln w="25400">
            <a:solidFill>
              <a:srgbClr val="3399F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36"/>
          <p:cNvSpPr txBox="1"/>
          <p:nvPr/>
        </p:nvSpPr>
        <p:spPr>
          <a:xfrm>
            <a:off x="1403648" y="2587139"/>
            <a:ext cx="10801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Пәндік </a:t>
            </a:r>
          </a:p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олимпиада</a:t>
            </a:r>
            <a:endParaRPr lang="ko-KR" altLang="en-US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4" name="Диаграмма 83"/>
          <p:cNvGraphicFramePr/>
          <p:nvPr/>
        </p:nvGraphicFramePr>
        <p:xfrm>
          <a:off x="0" y="3291830"/>
          <a:ext cx="3059832" cy="1779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5" name="Chord 14"/>
          <p:cNvSpPr/>
          <p:nvPr/>
        </p:nvSpPr>
        <p:spPr>
          <a:xfrm>
            <a:off x="395536" y="123478"/>
            <a:ext cx="360040" cy="432048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Oval 27">
            <a:extLst>
              <a:ext uri="{FF2B5EF4-FFF2-40B4-BE49-F238E27FC236}">
                <a16:creationId xmlns:a16="http://schemas.microsoft.com/office/drawing/2014/main" xmlns="" id="{DE51B9CB-C567-4A7F-A90C-75F7CD8A17D2}"/>
              </a:ext>
            </a:extLst>
          </p:cNvPr>
          <p:cNvSpPr/>
          <p:nvPr/>
        </p:nvSpPr>
        <p:spPr>
          <a:xfrm>
            <a:off x="107504" y="123478"/>
            <a:ext cx="216024" cy="43204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7" name="Round Same Side Corner Rectangle 6">
            <a:extLst>
              <a:ext uri="{FF2B5EF4-FFF2-40B4-BE49-F238E27FC236}">
                <a16:creationId xmlns:a16="http://schemas.microsoft.com/office/drawing/2014/main" xmlns="" id="{D72333A0-1A1F-495E-B18E-279674D387C8}"/>
              </a:ext>
            </a:extLst>
          </p:cNvPr>
          <p:cNvSpPr/>
          <p:nvPr/>
        </p:nvSpPr>
        <p:spPr>
          <a:xfrm rot="2082431">
            <a:off x="955326" y="113780"/>
            <a:ext cx="117635" cy="485461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6" name="TextBox 9"/>
          <p:cNvSpPr txBox="1"/>
          <p:nvPr/>
        </p:nvSpPr>
        <p:spPr>
          <a:xfrm>
            <a:off x="7236296" y="843558"/>
            <a:ext cx="182592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жылы</a:t>
            </a:r>
            <a:endParaRPr lang="ko-KR" altLang="en-US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9"/>
          <p:cNvSpPr txBox="1"/>
          <p:nvPr/>
        </p:nvSpPr>
        <p:spPr>
          <a:xfrm>
            <a:off x="7262025" y="1358647"/>
            <a:ext cx="182592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жылы</a:t>
            </a:r>
            <a:endParaRPr lang="ko-KR" altLang="en-US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9"/>
          <p:cNvSpPr txBox="1"/>
          <p:nvPr/>
        </p:nvSpPr>
        <p:spPr>
          <a:xfrm>
            <a:off x="7236296" y="2008317"/>
            <a:ext cx="182592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жылы</a:t>
            </a:r>
            <a:endParaRPr lang="ko-KR" altLang="en-US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9"/>
          <p:cNvSpPr txBox="1"/>
          <p:nvPr/>
        </p:nvSpPr>
        <p:spPr>
          <a:xfrm>
            <a:off x="7262025" y="2512373"/>
            <a:ext cx="182592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жылы</a:t>
            </a:r>
            <a:endParaRPr lang="ko-KR" altLang="en-US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0" name="Elbow Connector 32"/>
          <p:cNvCxnSpPr/>
          <p:nvPr/>
        </p:nvCxnSpPr>
        <p:spPr>
          <a:xfrm rot="10800000" flipV="1">
            <a:off x="6444208" y="1635645"/>
            <a:ext cx="2376264" cy="144016"/>
          </a:xfrm>
          <a:prstGeom prst="bentConnector3">
            <a:avLst>
              <a:gd name="adj1" fmla="val 59552"/>
            </a:avLst>
          </a:prstGeom>
          <a:ln w="25400">
            <a:solidFill>
              <a:srgbClr val="3399F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32"/>
          <p:cNvCxnSpPr/>
          <p:nvPr/>
        </p:nvCxnSpPr>
        <p:spPr>
          <a:xfrm rot="10800000" flipV="1">
            <a:off x="6444208" y="2283718"/>
            <a:ext cx="2376264" cy="144016"/>
          </a:xfrm>
          <a:prstGeom prst="bentConnector3">
            <a:avLst>
              <a:gd name="adj1" fmla="val 59552"/>
            </a:avLst>
          </a:prstGeom>
          <a:ln w="25400">
            <a:solidFill>
              <a:srgbClr val="3399F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32"/>
          <p:cNvCxnSpPr/>
          <p:nvPr/>
        </p:nvCxnSpPr>
        <p:spPr>
          <a:xfrm rot="10800000" flipV="1">
            <a:off x="6444208" y="2787774"/>
            <a:ext cx="2376264" cy="144016"/>
          </a:xfrm>
          <a:prstGeom prst="bentConnector3">
            <a:avLst>
              <a:gd name="adj1" fmla="val 59552"/>
            </a:avLst>
          </a:prstGeom>
          <a:ln w="25400">
            <a:solidFill>
              <a:srgbClr val="3399F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32"/>
          <p:cNvCxnSpPr/>
          <p:nvPr/>
        </p:nvCxnSpPr>
        <p:spPr>
          <a:xfrm rot="10800000" flipV="1">
            <a:off x="6444208" y="1131589"/>
            <a:ext cx="2376264" cy="144016"/>
          </a:xfrm>
          <a:prstGeom prst="bentConnector3">
            <a:avLst>
              <a:gd name="adj1" fmla="val 59552"/>
            </a:avLst>
          </a:prstGeom>
          <a:ln w="25400">
            <a:solidFill>
              <a:srgbClr val="3399F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1"/>
          <p:cNvSpPr txBox="1"/>
          <p:nvPr/>
        </p:nvSpPr>
        <p:spPr>
          <a:xfrm>
            <a:off x="7498600" y="1082229"/>
            <a:ext cx="1296144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Қалалық – </a:t>
            </a:r>
            <a:r>
              <a:rPr lang="kk-KZ" altLang="ko-KR" sz="1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endParaRPr lang="en-US" altLang="ko-K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1"/>
          <p:cNvSpPr txBox="1"/>
          <p:nvPr/>
        </p:nvSpPr>
        <p:spPr>
          <a:xfrm>
            <a:off x="7452321" y="1611546"/>
            <a:ext cx="1296144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Қалалық – </a:t>
            </a:r>
            <a:r>
              <a:rPr lang="kk-KZ" altLang="ko-KR" sz="1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kk-KZ" altLang="ko-KR" sz="1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k-KZ" altLang="ko-KR" sz="1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en-US" altLang="ko-K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1"/>
          <p:cNvSpPr txBox="1"/>
          <p:nvPr/>
        </p:nvSpPr>
        <p:spPr>
          <a:xfrm>
            <a:off x="7452321" y="2233196"/>
            <a:ext cx="1296144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Қалалық – </a:t>
            </a:r>
            <a:r>
              <a:rPr lang="kk-KZ" altLang="ko-KR" sz="1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en-US" altLang="ko-K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1"/>
          <p:cNvSpPr txBox="1"/>
          <p:nvPr/>
        </p:nvSpPr>
        <p:spPr>
          <a:xfrm>
            <a:off x="7452320" y="2788935"/>
            <a:ext cx="1774471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Қалалық – </a:t>
            </a:r>
            <a:r>
              <a:rPr lang="kk-KZ" altLang="ko-KR" sz="1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Республикалық - </a:t>
            </a:r>
            <a:r>
              <a:rPr lang="kk-KZ" altLang="ko-KR" sz="1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altLang="ko-KR" sz="11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9" name="Диаграмма 128"/>
          <p:cNvGraphicFramePr/>
          <p:nvPr/>
        </p:nvGraphicFramePr>
        <p:xfrm>
          <a:off x="5975648" y="3363838"/>
          <a:ext cx="3168352" cy="1779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" name="TextBox 36"/>
          <p:cNvSpPr txBox="1"/>
          <p:nvPr/>
        </p:nvSpPr>
        <p:spPr>
          <a:xfrm>
            <a:off x="4788024" y="2499742"/>
            <a:ext cx="10801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Түрлі </a:t>
            </a:r>
          </a:p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байқаулар</a:t>
            </a:r>
          </a:p>
        </p:txBody>
      </p:sp>
      <p:cxnSp>
        <p:nvCxnSpPr>
          <p:cNvPr id="59" name="Соединительная линия уступом 58"/>
          <p:cNvCxnSpPr/>
          <p:nvPr/>
        </p:nvCxnSpPr>
        <p:spPr>
          <a:xfrm>
            <a:off x="3275856" y="2643758"/>
            <a:ext cx="2520280" cy="216024"/>
          </a:xfrm>
          <a:prstGeom prst="bentConnector3">
            <a:avLst>
              <a:gd name="adj1" fmla="val 62351"/>
            </a:avLst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3" name="TextBox 9"/>
          <p:cNvSpPr txBox="1"/>
          <p:nvPr/>
        </p:nvSpPr>
        <p:spPr>
          <a:xfrm>
            <a:off x="3322135" y="2355726"/>
            <a:ext cx="1609905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жылы</a:t>
            </a:r>
            <a:endParaRPr lang="ko-KR" altLang="en-US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9"/>
          <p:cNvSpPr txBox="1"/>
          <p:nvPr/>
        </p:nvSpPr>
        <p:spPr>
          <a:xfrm>
            <a:off x="3178119" y="3075806"/>
            <a:ext cx="182592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жылы</a:t>
            </a:r>
            <a:endParaRPr lang="ko-KR" altLang="en-US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9"/>
          <p:cNvSpPr txBox="1"/>
          <p:nvPr/>
        </p:nvSpPr>
        <p:spPr>
          <a:xfrm>
            <a:off x="3178119" y="3678292"/>
            <a:ext cx="182592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жылы</a:t>
            </a:r>
            <a:endParaRPr lang="ko-KR" altLang="en-US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9"/>
          <p:cNvSpPr txBox="1"/>
          <p:nvPr/>
        </p:nvSpPr>
        <p:spPr>
          <a:xfrm>
            <a:off x="3203848" y="4371950"/>
            <a:ext cx="182592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altLang="ko-KR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жылы</a:t>
            </a:r>
            <a:endParaRPr lang="ko-KR" altLang="en-US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11"/>
          <p:cNvSpPr txBox="1"/>
          <p:nvPr/>
        </p:nvSpPr>
        <p:spPr>
          <a:xfrm>
            <a:off x="3347864" y="2643758"/>
            <a:ext cx="1774471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Қалалық – </a:t>
            </a:r>
            <a:r>
              <a:rPr lang="kk-KZ" altLang="ko-KR" sz="1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113</a:t>
            </a:r>
          </a:p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Республикалық - </a:t>
            </a:r>
            <a:r>
              <a:rPr lang="kk-KZ" altLang="ko-KR" sz="1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altLang="ko-KR" sz="11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36"/>
          <p:cNvSpPr txBox="1"/>
          <p:nvPr/>
        </p:nvSpPr>
        <p:spPr>
          <a:xfrm>
            <a:off x="6372200" y="906274"/>
            <a:ext cx="10801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Ғылыми </a:t>
            </a:r>
          </a:p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жоба</a:t>
            </a:r>
            <a:endParaRPr lang="ko-KR" altLang="en-US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Соединительная линия уступом 76"/>
          <p:cNvCxnSpPr/>
          <p:nvPr/>
        </p:nvCxnSpPr>
        <p:spPr>
          <a:xfrm>
            <a:off x="3275856" y="3291830"/>
            <a:ext cx="2520280" cy="216024"/>
          </a:xfrm>
          <a:prstGeom prst="bentConnector3">
            <a:avLst>
              <a:gd name="adj1" fmla="val 62351"/>
            </a:avLst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0" name="TextBox 11"/>
          <p:cNvSpPr txBox="1"/>
          <p:nvPr/>
        </p:nvSpPr>
        <p:spPr>
          <a:xfrm>
            <a:off x="3347864" y="3292991"/>
            <a:ext cx="1774471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Қалалық – </a:t>
            </a:r>
            <a:r>
              <a:rPr lang="kk-KZ" altLang="ko-KR" sz="1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75</a:t>
            </a:r>
          </a:p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Республикалық - </a:t>
            </a:r>
            <a:r>
              <a:rPr lang="kk-KZ" altLang="ko-KR" sz="1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altLang="ko-KR" sz="11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Соединительная линия уступом 91"/>
          <p:cNvCxnSpPr/>
          <p:nvPr/>
        </p:nvCxnSpPr>
        <p:spPr>
          <a:xfrm>
            <a:off x="3275856" y="3939902"/>
            <a:ext cx="2520280" cy="216024"/>
          </a:xfrm>
          <a:prstGeom prst="bentConnector3">
            <a:avLst>
              <a:gd name="adj1" fmla="val 62351"/>
            </a:avLst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3" name="TextBox 11"/>
          <p:cNvSpPr txBox="1"/>
          <p:nvPr/>
        </p:nvSpPr>
        <p:spPr>
          <a:xfrm>
            <a:off x="3347864" y="3941063"/>
            <a:ext cx="1774471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Қалалық – </a:t>
            </a:r>
            <a:r>
              <a:rPr lang="kk-KZ" altLang="ko-KR" sz="1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58</a:t>
            </a:r>
          </a:p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Республикалық - </a:t>
            </a:r>
            <a:r>
              <a:rPr lang="kk-KZ" altLang="ko-KR" sz="1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39</a:t>
            </a:r>
            <a:endParaRPr lang="en-US" altLang="ko-KR" sz="11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5" name="Соединительная линия уступом 94"/>
          <p:cNvCxnSpPr/>
          <p:nvPr/>
        </p:nvCxnSpPr>
        <p:spPr>
          <a:xfrm>
            <a:off x="3275856" y="4587974"/>
            <a:ext cx="2520280" cy="216024"/>
          </a:xfrm>
          <a:prstGeom prst="bentConnector3">
            <a:avLst>
              <a:gd name="adj1" fmla="val 62351"/>
            </a:avLst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6" name="TextBox 11"/>
          <p:cNvSpPr txBox="1"/>
          <p:nvPr/>
        </p:nvSpPr>
        <p:spPr>
          <a:xfrm>
            <a:off x="3347864" y="4587974"/>
            <a:ext cx="1774471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Қалалық – </a:t>
            </a:r>
            <a:r>
              <a:rPr lang="kk-KZ" altLang="ko-KR" sz="1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  <a:p>
            <a:r>
              <a:rPr lang="kk-KZ" altLang="ko-KR" sz="1100" i="1" dirty="0" smtClean="0">
                <a:latin typeface="Times New Roman" pitchFamily="18" charset="0"/>
                <a:cs typeface="Times New Roman" pitchFamily="18" charset="0"/>
              </a:rPr>
              <a:t>Республикалық - </a:t>
            </a:r>
            <a:r>
              <a:rPr lang="kk-KZ" altLang="ko-KR" sz="1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altLang="ko-KR" sz="11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8" name="Диаграмма 57"/>
          <p:cNvGraphicFramePr/>
          <p:nvPr/>
        </p:nvGraphicFramePr>
        <p:xfrm>
          <a:off x="2843808" y="627534"/>
          <a:ext cx="3312368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0" name="TextBox 36"/>
          <p:cNvSpPr txBox="1"/>
          <p:nvPr/>
        </p:nvSpPr>
        <p:spPr>
          <a:xfrm>
            <a:off x="4788024" y="3138522"/>
            <a:ext cx="10801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Түрлі </a:t>
            </a:r>
          </a:p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байқаулар</a:t>
            </a:r>
          </a:p>
        </p:txBody>
      </p:sp>
      <p:sp>
        <p:nvSpPr>
          <p:cNvPr id="61" name="TextBox 36"/>
          <p:cNvSpPr txBox="1"/>
          <p:nvPr/>
        </p:nvSpPr>
        <p:spPr>
          <a:xfrm>
            <a:off x="6372200" y="1410330"/>
            <a:ext cx="10801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Ғылыми </a:t>
            </a:r>
          </a:p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жоба</a:t>
            </a:r>
            <a:endParaRPr lang="ko-KR" altLang="en-US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36"/>
          <p:cNvSpPr txBox="1"/>
          <p:nvPr/>
        </p:nvSpPr>
        <p:spPr>
          <a:xfrm>
            <a:off x="6372200" y="2058402"/>
            <a:ext cx="10801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Ғылыми </a:t>
            </a:r>
          </a:p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жоба</a:t>
            </a:r>
            <a:endParaRPr lang="ko-KR" altLang="en-US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36"/>
          <p:cNvSpPr txBox="1"/>
          <p:nvPr/>
        </p:nvSpPr>
        <p:spPr>
          <a:xfrm>
            <a:off x="6372200" y="2562458"/>
            <a:ext cx="10801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Ғылыми </a:t>
            </a:r>
          </a:p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жоба</a:t>
            </a:r>
            <a:endParaRPr lang="ko-KR" altLang="en-US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36"/>
          <p:cNvSpPr txBox="1"/>
          <p:nvPr/>
        </p:nvSpPr>
        <p:spPr>
          <a:xfrm>
            <a:off x="4788024" y="3786594"/>
            <a:ext cx="10801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Түрлі </a:t>
            </a:r>
          </a:p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байқаулар</a:t>
            </a:r>
          </a:p>
        </p:txBody>
      </p:sp>
      <p:sp>
        <p:nvSpPr>
          <p:cNvPr id="70" name="TextBox 36"/>
          <p:cNvSpPr txBox="1"/>
          <p:nvPr/>
        </p:nvSpPr>
        <p:spPr>
          <a:xfrm>
            <a:off x="4788024" y="4434666"/>
            <a:ext cx="10801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Түрлі </a:t>
            </a:r>
          </a:p>
          <a:p>
            <a:pPr algn="ctr"/>
            <a:r>
              <a:rPr lang="kk-KZ" altLang="ko-KR" sz="900" b="1" i="1" dirty="0" smtClean="0">
                <a:latin typeface="Times New Roman" pitchFamily="18" charset="0"/>
                <a:cs typeface="Times New Roman" pitchFamily="18" charset="0"/>
              </a:rPr>
              <a:t>байқаулар</a:t>
            </a:r>
          </a:p>
        </p:txBody>
      </p:sp>
    </p:spTree>
    <p:extLst>
      <p:ext uri="{BB962C8B-B14F-4D97-AF65-F5344CB8AC3E}">
        <p14:creationId xmlns:p14="http://schemas.microsoft.com/office/powerpoint/2010/main" val="43433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>
            <a:off x="0" y="123478"/>
            <a:ext cx="8388424" cy="504056"/>
          </a:xfrm>
          <a:prstGeom prst="homePlate">
            <a:avLst/>
          </a:prstGeom>
          <a:solidFill>
            <a:srgbClr val="1E4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ашивка 7"/>
          <p:cNvSpPr/>
          <p:nvPr/>
        </p:nvSpPr>
        <p:spPr>
          <a:xfrm>
            <a:off x="8676456" y="123478"/>
            <a:ext cx="432048" cy="504056"/>
          </a:xfrm>
          <a:prstGeom prst="chevron">
            <a:avLst/>
          </a:prstGeom>
          <a:solidFill>
            <a:srgbClr val="1E4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8316416" y="123478"/>
            <a:ext cx="432048" cy="504056"/>
          </a:xfrm>
          <a:prstGeom prst="chevron">
            <a:avLst/>
          </a:prstGeom>
          <a:solidFill>
            <a:srgbClr val="EB4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7020272" y="1131590"/>
          <a:ext cx="1728192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270069" y="4640237"/>
            <a:ext cx="3174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ПӘНДІК ОЛИМПИАДА МОНИТОРИНГІ</a:t>
            </a:r>
            <a:endParaRPr lang="ru-RU" sz="12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Схема 16"/>
          <p:cNvGraphicFramePr/>
          <p:nvPr/>
        </p:nvGraphicFramePr>
        <p:xfrm>
          <a:off x="179512" y="1203598"/>
          <a:ext cx="288032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95536" y="123478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САҒАДАТ НҰРМАҒАМБЕТОВ АТЫНДАҒЫ №72 ЖАЛПЫ ОРТА БІЛІМ БЕРЕТІН МЕКТЕП </a:t>
            </a:r>
          </a:p>
          <a:p>
            <a:pPr algn="ctr"/>
            <a:r>
              <a:rPr lang="kk-K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МҰҒАЛІМДЕРІДІҢ  ЖЕТІСТІК КӨРСЕТКІШТЕРІ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7584" y="771550"/>
            <a:ext cx="1874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ТҮРЛІ БАЙҚАУЛАР</a:t>
            </a:r>
            <a:endParaRPr lang="ru-RU" sz="1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차트 60">
            <a:extLst>
              <a:ext uri="{FF2B5EF4-FFF2-40B4-BE49-F238E27FC236}">
                <a16:creationId xmlns:a16="http://schemas.microsoft.com/office/drawing/2014/main" xmlns="" id="{BE17C2BF-C9FA-4587-A14E-4B65691FE2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7711611"/>
              </p:ext>
            </p:extLst>
          </p:nvPr>
        </p:nvGraphicFramePr>
        <p:xfrm>
          <a:off x="2987824" y="699542"/>
          <a:ext cx="3528392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72556" y="2526164"/>
            <a:ext cx="26116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1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ТҮРЛІ БАЙҚАУЛАР МОНИТОРНГІ</a:t>
            </a:r>
            <a:endParaRPr lang="ru-RU" sz="11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3419872" y="2931790"/>
          <a:ext cx="2952328" cy="173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732240" y="771550"/>
            <a:ext cx="2200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ПӘНДІК ОЛИМПИАДА</a:t>
            </a:r>
            <a:endParaRPr lang="ru-RU" sz="1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hord 14"/>
          <p:cNvSpPr/>
          <p:nvPr/>
        </p:nvSpPr>
        <p:spPr>
          <a:xfrm>
            <a:off x="7596336" y="4083918"/>
            <a:ext cx="648072" cy="792088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rgbClr val="EB4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7">
            <a:extLst>
              <a:ext uri="{FF2B5EF4-FFF2-40B4-BE49-F238E27FC236}">
                <a16:creationId xmlns:a16="http://schemas.microsoft.com/office/drawing/2014/main" xmlns="" id="{DE51B9CB-C567-4A7F-A90C-75F7CD8A17D2}"/>
              </a:ext>
            </a:extLst>
          </p:cNvPr>
          <p:cNvSpPr/>
          <p:nvPr/>
        </p:nvSpPr>
        <p:spPr>
          <a:xfrm>
            <a:off x="7020272" y="4083918"/>
            <a:ext cx="360040" cy="79208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3" name="Round Same Side Corner Rectangle 6">
            <a:extLst>
              <a:ext uri="{FF2B5EF4-FFF2-40B4-BE49-F238E27FC236}">
                <a16:creationId xmlns:a16="http://schemas.microsoft.com/office/drawing/2014/main" xmlns="" id="{D72333A0-1A1F-495E-B18E-279674D387C8}"/>
              </a:ext>
            </a:extLst>
          </p:cNvPr>
          <p:cNvSpPr/>
          <p:nvPr/>
        </p:nvSpPr>
        <p:spPr>
          <a:xfrm rot="1351667">
            <a:off x="8578349" y="4103227"/>
            <a:ext cx="267062" cy="83483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8"/>
          <p:cNvSpPr/>
          <p:nvPr/>
        </p:nvSpPr>
        <p:spPr>
          <a:xfrm>
            <a:off x="2195736" y="1419646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rgbClr val="94DCB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Oval 9"/>
          <p:cNvSpPr/>
          <p:nvPr/>
        </p:nvSpPr>
        <p:spPr>
          <a:xfrm>
            <a:off x="2195736" y="1707678"/>
            <a:ext cx="216000" cy="216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Oval 10"/>
          <p:cNvSpPr/>
          <p:nvPr/>
        </p:nvSpPr>
        <p:spPr>
          <a:xfrm>
            <a:off x="2195736" y="1995710"/>
            <a:ext cx="216000" cy="216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94DC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Oval 11"/>
          <p:cNvSpPr/>
          <p:nvPr/>
        </p:nvSpPr>
        <p:spPr>
          <a:xfrm>
            <a:off x="2195736" y="2283742"/>
            <a:ext cx="216000" cy="216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714" y="1347614"/>
            <a:ext cx="1818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k-KZ" altLang="ko-KR" sz="1200" b="1" i="1" dirty="0" smtClean="0">
                <a:solidFill>
                  <a:srgbClr val="003300"/>
                </a:solidFill>
                <a:cs typeface="Arial" pitchFamily="34" charset="0"/>
              </a:rPr>
              <a:t>2017-2018 оқу жылы</a:t>
            </a:r>
            <a:endParaRPr lang="ko-KR" altLang="en-US" sz="1200" b="1" i="1" dirty="0">
              <a:solidFill>
                <a:srgbClr val="003300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714" y="1635646"/>
            <a:ext cx="1818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k-KZ" altLang="ko-KR" sz="1200" b="1" i="1" dirty="0" smtClean="0">
                <a:solidFill>
                  <a:srgbClr val="003300"/>
                </a:solidFill>
                <a:cs typeface="Arial" pitchFamily="34" charset="0"/>
              </a:rPr>
              <a:t>2018-2019 оқу жылы</a:t>
            </a:r>
            <a:endParaRPr lang="ko-KR" altLang="en-US" sz="1200" b="1" i="1" dirty="0">
              <a:solidFill>
                <a:srgbClr val="003300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714" y="1934711"/>
            <a:ext cx="1818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k-KZ" altLang="ko-KR" sz="1200" b="1" i="1" dirty="0" smtClean="0">
                <a:solidFill>
                  <a:srgbClr val="003300"/>
                </a:solidFill>
                <a:cs typeface="Arial" pitchFamily="34" charset="0"/>
              </a:rPr>
              <a:t>2019-2020 оқу жылы</a:t>
            </a:r>
            <a:endParaRPr lang="ko-KR" altLang="en-US" sz="1200" b="1" i="1" dirty="0">
              <a:solidFill>
                <a:srgbClr val="003300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8714" y="2211710"/>
            <a:ext cx="1818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k-KZ" altLang="ko-KR" sz="1200" b="1" i="1" dirty="0" smtClean="0">
                <a:solidFill>
                  <a:srgbClr val="003300"/>
                </a:solidFill>
                <a:cs typeface="Arial" pitchFamily="34" charset="0"/>
              </a:rPr>
              <a:t>2020-2021 оқу жылы</a:t>
            </a:r>
            <a:endParaRPr lang="ko-KR" altLang="en-US" sz="1200" b="1" i="1" dirty="0">
              <a:solidFill>
                <a:srgbClr val="003300"/>
              </a:solidFill>
              <a:cs typeface="Arial" pitchFamily="34" charset="0"/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611560" y="123478"/>
            <a:ext cx="7704856" cy="432048"/>
          </a:xfrm>
          <a:prstGeom prst="flowChartAlternateProcess">
            <a:avLst/>
          </a:prstGeom>
          <a:solidFill>
            <a:srgbClr val="009999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САҒАДАТ НҰРМАҒАМБЕТОВ АТЫНДАҒЫ №72 ЖАЛПЫ ОРТА БІЛІМ БЕРЕТІН МЕКТЕБІНДЕГІ</a:t>
            </a:r>
          </a:p>
          <a:p>
            <a:pPr algn="ctr"/>
            <a:r>
              <a:rPr lang="kk-KZ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БАСЫЛЫМ КӨРСЕТКІШТЕРІ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7" name="Oval 10"/>
          <p:cNvSpPr/>
          <p:nvPr/>
        </p:nvSpPr>
        <p:spPr>
          <a:xfrm>
            <a:off x="2195736" y="2571774"/>
            <a:ext cx="216000" cy="216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94DC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8714" y="2499742"/>
            <a:ext cx="1818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k-KZ" altLang="ko-KR" sz="1200" b="1" i="1" dirty="0" smtClean="0">
                <a:solidFill>
                  <a:srgbClr val="003300"/>
                </a:solidFill>
                <a:cs typeface="Arial" pitchFamily="34" charset="0"/>
              </a:rPr>
              <a:t>2021-2022 оқу жылы</a:t>
            </a:r>
            <a:endParaRPr lang="ko-KR" altLang="en-US" sz="1200" b="1" i="1" dirty="0">
              <a:solidFill>
                <a:srgbClr val="003300"/>
              </a:solidFill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627784" y="1491630"/>
            <a:ext cx="1224136" cy="72008"/>
          </a:xfrm>
          <a:prstGeom prst="rect">
            <a:avLst/>
          </a:prstGeom>
          <a:solidFill>
            <a:srgbClr val="94D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27784" y="1779662"/>
            <a:ext cx="3168352" cy="72008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627784" y="2067694"/>
            <a:ext cx="2448272" cy="72008"/>
          </a:xfrm>
          <a:prstGeom prst="rect">
            <a:avLst/>
          </a:prstGeom>
          <a:solidFill>
            <a:srgbClr val="94D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627784" y="2355726"/>
            <a:ext cx="5760640" cy="72008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27784" y="2643758"/>
            <a:ext cx="1224136" cy="72008"/>
          </a:xfrm>
          <a:prstGeom prst="rect">
            <a:avLst/>
          </a:prstGeom>
          <a:solidFill>
            <a:srgbClr val="94D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ardrop 21"/>
          <p:cNvSpPr/>
          <p:nvPr/>
        </p:nvSpPr>
        <p:spPr>
          <a:xfrm rot="8144404">
            <a:off x="3569894" y="971711"/>
            <a:ext cx="366912" cy="372774"/>
          </a:xfrm>
          <a:prstGeom prst="teardrop">
            <a:avLst>
              <a:gd name="adj" fmla="val 125317"/>
            </a:avLst>
          </a:prstGeom>
          <a:solidFill>
            <a:srgbClr val="FFB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569344" y="1070615"/>
            <a:ext cx="35458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kk-KZ" altLang="ko-KR" sz="1200" b="1" dirty="0" smtClean="0">
                <a:solidFill>
                  <a:srgbClr val="003300"/>
                </a:solidFill>
                <a:cs typeface="Arial" pitchFamily="34" charset="0"/>
              </a:rPr>
              <a:t>28</a:t>
            </a:r>
            <a:endParaRPr lang="ko-KR" altLang="en-US" sz="1200" b="1" dirty="0">
              <a:solidFill>
                <a:srgbClr val="003300"/>
              </a:solidFill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0" y="699542"/>
            <a:ext cx="36724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100" b="1" cap="all" dirty="0" smtClean="0">
                <a:ln w="0"/>
                <a:solidFill>
                  <a:srgbClr val="993300"/>
                </a:solidFill>
                <a:effectLst>
                  <a:reflection blurRad="12700" stA="50000" endPos="50000" dist="5000" dir="5400000" sy="-100000" rotWithShape="0"/>
                </a:effectLst>
              </a:rPr>
              <a:t>Бақ БЕТТЕРІНЕ ЖАРИЯЛАУ КӨРСЕТКІШТЕРІ</a:t>
            </a:r>
            <a:endParaRPr lang="ru-RU" sz="1100" b="1" cap="all" dirty="0">
              <a:ln w="0"/>
              <a:solidFill>
                <a:srgbClr val="9933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763688" y="3003798"/>
            <a:ext cx="59046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100" b="1" cap="all" dirty="0" smtClean="0">
                <a:ln w="0"/>
                <a:solidFill>
                  <a:srgbClr val="993300"/>
                </a:solidFill>
                <a:effectLst>
                  <a:reflection blurRad="12700" stA="50000" endPos="50000" dist="5000" dir="5400000" sy="-100000" rotWithShape="0"/>
                </a:effectLst>
              </a:rPr>
              <a:t>Авторлық бағдарлама көрсеткіштері  </a:t>
            </a:r>
            <a:r>
              <a:rPr lang="kk-KZ" sz="1100" b="1" i="1" cap="all" dirty="0" smtClean="0">
                <a:ln w="0"/>
                <a:solidFill>
                  <a:srgbClr val="993300"/>
                </a:solidFill>
                <a:effectLst>
                  <a:reflection blurRad="12700" stA="50000" endPos="50000" dist="5000" dir="5400000" sy="-100000" rotWithShape="0"/>
                </a:effectLst>
              </a:rPr>
              <a:t>(әдістемелік нұсқаулықтар)</a:t>
            </a:r>
            <a:endParaRPr lang="ru-RU" sz="1100" b="1" i="1" cap="all" dirty="0">
              <a:ln w="0"/>
              <a:solidFill>
                <a:srgbClr val="9933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6" name="Teardrop 21"/>
          <p:cNvSpPr/>
          <p:nvPr/>
        </p:nvSpPr>
        <p:spPr>
          <a:xfrm rot="8144404">
            <a:off x="5495226" y="1331751"/>
            <a:ext cx="366912" cy="372774"/>
          </a:xfrm>
          <a:prstGeom prst="teardrop">
            <a:avLst>
              <a:gd name="adj" fmla="val 125317"/>
            </a:avLst>
          </a:prstGeom>
          <a:solidFill>
            <a:srgbClr val="FFB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494676" y="1400630"/>
            <a:ext cx="35458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kk-KZ" altLang="ko-KR" sz="1200" b="1" dirty="0" smtClean="0">
                <a:solidFill>
                  <a:srgbClr val="003300"/>
                </a:solidFill>
                <a:cs typeface="Arial" pitchFamily="34" charset="0"/>
              </a:rPr>
              <a:t>63</a:t>
            </a:r>
            <a:endParaRPr lang="ko-KR" altLang="en-US" sz="1200" b="1" dirty="0">
              <a:solidFill>
                <a:srgbClr val="003300"/>
              </a:solidFill>
              <a:cs typeface="Arial" pitchFamily="34" charset="0"/>
            </a:endParaRPr>
          </a:p>
        </p:txBody>
      </p:sp>
      <p:sp>
        <p:nvSpPr>
          <p:cNvPr id="68" name="Teardrop 21"/>
          <p:cNvSpPr/>
          <p:nvPr/>
        </p:nvSpPr>
        <p:spPr>
          <a:xfrm rot="8144404">
            <a:off x="4794030" y="1619783"/>
            <a:ext cx="366912" cy="372774"/>
          </a:xfrm>
          <a:prstGeom prst="teardrop">
            <a:avLst>
              <a:gd name="adj" fmla="val 125317"/>
            </a:avLst>
          </a:prstGeom>
          <a:solidFill>
            <a:srgbClr val="FFB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793480" y="1688662"/>
            <a:ext cx="35458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kk-KZ" altLang="ko-KR" sz="1200" b="1" dirty="0" smtClean="0">
                <a:solidFill>
                  <a:srgbClr val="003300"/>
                </a:solidFill>
                <a:cs typeface="Arial" pitchFamily="34" charset="0"/>
              </a:rPr>
              <a:t>49</a:t>
            </a:r>
            <a:endParaRPr lang="ko-KR" altLang="en-US" sz="1200" b="1" dirty="0">
              <a:solidFill>
                <a:srgbClr val="003300"/>
              </a:solidFill>
              <a:cs typeface="Arial" pitchFamily="34" charset="0"/>
            </a:endParaRPr>
          </a:p>
        </p:txBody>
      </p:sp>
      <p:sp>
        <p:nvSpPr>
          <p:cNvPr id="70" name="Teardrop 21"/>
          <p:cNvSpPr/>
          <p:nvPr/>
        </p:nvSpPr>
        <p:spPr>
          <a:xfrm rot="8144404">
            <a:off x="8034390" y="1907815"/>
            <a:ext cx="366912" cy="372774"/>
          </a:xfrm>
          <a:prstGeom prst="teardrop">
            <a:avLst>
              <a:gd name="adj" fmla="val 125317"/>
            </a:avLst>
          </a:prstGeom>
          <a:solidFill>
            <a:srgbClr val="FFB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975260" y="1998335"/>
            <a:ext cx="43954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kk-KZ" altLang="ko-KR" sz="1200" b="1" dirty="0" smtClean="0">
                <a:solidFill>
                  <a:srgbClr val="003300"/>
                </a:solidFill>
                <a:cs typeface="Arial" pitchFamily="34" charset="0"/>
              </a:rPr>
              <a:t>125</a:t>
            </a:r>
            <a:endParaRPr lang="ko-KR" altLang="en-US" sz="1200" b="1" dirty="0">
              <a:solidFill>
                <a:srgbClr val="003300"/>
              </a:solidFill>
              <a:cs typeface="Arial" pitchFamily="34" charset="0"/>
            </a:endParaRPr>
          </a:p>
        </p:txBody>
      </p:sp>
      <p:sp>
        <p:nvSpPr>
          <p:cNvPr id="72" name="Teardrop 21"/>
          <p:cNvSpPr/>
          <p:nvPr/>
        </p:nvSpPr>
        <p:spPr>
          <a:xfrm rot="8144404">
            <a:off x="3569894" y="2195847"/>
            <a:ext cx="366912" cy="372774"/>
          </a:xfrm>
          <a:prstGeom prst="teardrop">
            <a:avLst>
              <a:gd name="adj" fmla="val 125317"/>
            </a:avLst>
          </a:prstGeom>
          <a:solidFill>
            <a:srgbClr val="FFB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569344" y="2286367"/>
            <a:ext cx="35458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kk-KZ" altLang="ko-KR" sz="1200" b="1" dirty="0" smtClean="0">
                <a:solidFill>
                  <a:srgbClr val="003300"/>
                </a:solidFill>
                <a:cs typeface="Arial" pitchFamily="34" charset="0"/>
              </a:rPr>
              <a:t>28</a:t>
            </a:r>
            <a:endParaRPr lang="ko-KR" altLang="en-US" sz="1200" b="1" dirty="0">
              <a:solidFill>
                <a:srgbClr val="003300"/>
              </a:solidFill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74144" y="3878927"/>
            <a:ext cx="1818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k-KZ" altLang="ko-KR" sz="1200" b="1" i="1" dirty="0" smtClean="0">
                <a:solidFill>
                  <a:srgbClr val="003300"/>
                </a:solidFill>
                <a:cs typeface="Arial" pitchFamily="34" charset="0"/>
              </a:rPr>
              <a:t>2019-2020 оқу жылы</a:t>
            </a:r>
            <a:endParaRPr lang="ko-KR" altLang="en-US" sz="1200" b="1" i="1" dirty="0">
              <a:solidFill>
                <a:srgbClr val="003300"/>
              </a:solidFill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92280" y="4401975"/>
            <a:ext cx="1818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k-KZ" altLang="ko-KR" sz="1200" b="1" i="1" dirty="0" smtClean="0">
                <a:solidFill>
                  <a:srgbClr val="003300"/>
                </a:solidFill>
                <a:cs typeface="Arial" pitchFamily="34" charset="0"/>
              </a:rPr>
              <a:t>2020-2021 оқу жылы</a:t>
            </a:r>
            <a:endParaRPr lang="ko-KR" altLang="en-US" sz="1200" b="1" i="1" dirty="0">
              <a:solidFill>
                <a:srgbClr val="003300"/>
              </a:solidFill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92676" y="4534958"/>
            <a:ext cx="5760640" cy="72008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ardrop 21"/>
          <p:cNvSpPr/>
          <p:nvPr/>
        </p:nvSpPr>
        <p:spPr>
          <a:xfrm rot="8144404">
            <a:off x="545558" y="4087047"/>
            <a:ext cx="366912" cy="372774"/>
          </a:xfrm>
          <a:prstGeom prst="teardrop">
            <a:avLst>
              <a:gd name="adj" fmla="val 125317"/>
            </a:avLst>
          </a:prstGeom>
          <a:solidFill>
            <a:srgbClr val="FFB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86428" y="4177567"/>
            <a:ext cx="43108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kk-KZ" altLang="ko-KR" sz="1200" b="1" dirty="0" smtClean="0">
                <a:solidFill>
                  <a:srgbClr val="003300"/>
                </a:solidFill>
                <a:cs typeface="Arial" pitchFamily="34" charset="0"/>
              </a:rPr>
              <a:t>112</a:t>
            </a:r>
            <a:endParaRPr lang="ko-KR" altLang="en-US" sz="1200" b="1" dirty="0">
              <a:solidFill>
                <a:srgbClr val="003300"/>
              </a:solidFill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555776" y="1302028"/>
            <a:ext cx="11480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050" i="1" dirty="0" smtClean="0"/>
              <a:t>республикалық</a:t>
            </a:r>
            <a:endParaRPr lang="ru-RU" sz="105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2559833" y="1597754"/>
            <a:ext cx="11480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050" i="1" dirty="0" smtClean="0"/>
              <a:t>республикалық</a:t>
            </a:r>
            <a:endParaRPr lang="ru-RU" sz="1050" i="1" dirty="0"/>
          </a:p>
        </p:txBody>
      </p:sp>
      <p:sp>
        <p:nvSpPr>
          <p:cNvPr id="87" name="TextBox 86"/>
          <p:cNvSpPr txBox="1"/>
          <p:nvPr/>
        </p:nvSpPr>
        <p:spPr>
          <a:xfrm>
            <a:off x="2555776" y="1885786"/>
            <a:ext cx="11480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050" i="1" dirty="0" smtClean="0"/>
              <a:t>республикалық</a:t>
            </a:r>
            <a:endParaRPr lang="ru-RU" sz="1050" i="1" dirty="0"/>
          </a:p>
        </p:txBody>
      </p:sp>
      <p:sp>
        <p:nvSpPr>
          <p:cNvPr id="88" name="TextBox 87"/>
          <p:cNvSpPr txBox="1"/>
          <p:nvPr/>
        </p:nvSpPr>
        <p:spPr>
          <a:xfrm>
            <a:off x="2555776" y="2173818"/>
            <a:ext cx="11480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050" i="1" dirty="0" smtClean="0"/>
              <a:t>республикалық</a:t>
            </a:r>
            <a:endParaRPr lang="ru-RU" sz="1050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2555776" y="2461850"/>
            <a:ext cx="11480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050" i="1" dirty="0" smtClean="0"/>
              <a:t>республикалық</a:t>
            </a:r>
            <a:endParaRPr lang="ru-RU" sz="1050" i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4644008" y="4246926"/>
            <a:ext cx="1728192" cy="72008"/>
          </a:xfrm>
          <a:prstGeom prst="rect">
            <a:avLst/>
          </a:prstGeom>
          <a:solidFill>
            <a:srgbClr val="94D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5148064" y="3886886"/>
            <a:ext cx="1224136" cy="72008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5220072" y="4353050"/>
            <a:ext cx="11480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050" i="1" dirty="0" smtClean="0"/>
              <a:t>республикалық</a:t>
            </a:r>
            <a:endParaRPr lang="ru-RU" sz="1050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5296137" y="3670862"/>
            <a:ext cx="11480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050" i="1" dirty="0" smtClean="0"/>
              <a:t>республикалық</a:t>
            </a:r>
            <a:endParaRPr lang="ru-RU" sz="1050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5658543" y="4065018"/>
            <a:ext cx="7136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050" i="1" dirty="0" smtClean="0"/>
              <a:t>қалалық</a:t>
            </a:r>
            <a:endParaRPr lang="ru-RU" sz="1050" i="1" dirty="0"/>
          </a:p>
        </p:txBody>
      </p:sp>
      <p:sp>
        <p:nvSpPr>
          <p:cNvPr id="95" name="Oval 9"/>
          <p:cNvSpPr/>
          <p:nvPr/>
        </p:nvSpPr>
        <p:spPr>
          <a:xfrm>
            <a:off x="6660256" y="3814902"/>
            <a:ext cx="216000" cy="216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6" name="Oval 10"/>
          <p:cNvSpPr/>
          <p:nvPr/>
        </p:nvSpPr>
        <p:spPr>
          <a:xfrm>
            <a:off x="6660256" y="4155926"/>
            <a:ext cx="216000" cy="216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94DC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7" name="Oval 11"/>
          <p:cNvSpPr/>
          <p:nvPr/>
        </p:nvSpPr>
        <p:spPr>
          <a:xfrm>
            <a:off x="6660256" y="4462974"/>
            <a:ext cx="216000" cy="216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8" name="Teardrop 21"/>
          <p:cNvSpPr/>
          <p:nvPr/>
        </p:nvSpPr>
        <p:spPr>
          <a:xfrm rot="8144404">
            <a:off x="5082062" y="3438975"/>
            <a:ext cx="366912" cy="372774"/>
          </a:xfrm>
          <a:prstGeom prst="teardrop">
            <a:avLst>
              <a:gd name="adj" fmla="val 125317"/>
            </a:avLst>
          </a:prstGeom>
          <a:solidFill>
            <a:srgbClr val="FFB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5148064" y="3526846"/>
            <a:ext cx="269626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kk-KZ" altLang="ko-KR" sz="1200" b="1" dirty="0" smtClean="0">
                <a:solidFill>
                  <a:srgbClr val="003300"/>
                </a:solidFill>
                <a:cs typeface="Arial" pitchFamily="34" charset="0"/>
              </a:rPr>
              <a:t>7</a:t>
            </a:r>
            <a:endParaRPr lang="ko-KR" altLang="en-US" sz="1200" b="1" dirty="0">
              <a:solidFill>
                <a:srgbClr val="003300"/>
              </a:solidFill>
              <a:cs typeface="Arial" pitchFamily="34" charset="0"/>
            </a:endParaRPr>
          </a:p>
        </p:txBody>
      </p:sp>
      <p:sp>
        <p:nvSpPr>
          <p:cNvPr id="100" name="Teardrop 21"/>
          <p:cNvSpPr/>
          <p:nvPr/>
        </p:nvSpPr>
        <p:spPr>
          <a:xfrm rot="8144404">
            <a:off x="4578006" y="3799015"/>
            <a:ext cx="366912" cy="372774"/>
          </a:xfrm>
          <a:prstGeom prst="teardrop">
            <a:avLst>
              <a:gd name="adj" fmla="val 125317"/>
            </a:avLst>
          </a:prstGeom>
          <a:solidFill>
            <a:srgbClr val="FFB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577456" y="3897919"/>
            <a:ext cx="35458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kk-KZ" altLang="ko-KR" sz="1200" b="1" dirty="0" smtClean="0">
                <a:solidFill>
                  <a:srgbClr val="003300"/>
                </a:solidFill>
                <a:cs typeface="Arial" pitchFamily="34" charset="0"/>
              </a:rPr>
              <a:t>12</a:t>
            </a:r>
            <a:endParaRPr lang="ko-KR" altLang="en-US" sz="1200" b="1" dirty="0">
              <a:solidFill>
                <a:srgbClr val="00330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tents Slide Master">
  <a:themeElements>
    <a:clrScheme name="ALLPPT-COLOR-A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F4A4A"/>
      </a:accent1>
      <a:accent2>
        <a:srgbClr val="262626"/>
      </a:accent2>
      <a:accent3>
        <a:srgbClr val="EF4A4A"/>
      </a:accent3>
      <a:accent4>
        <a:srgbClr val="262626"/>
      </a:accent4>
      <a:accent5>
        <a:srgbClr val="EF4A4A"/>
      </a:accent5>
      <a:accent6>
        <a:srgbClr val="262626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Section Break Slide Master">
  <a:themeElements>
    <a:clrScheme name="ALLPPT-COLOR-A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F4A4A"/>
      </a:accent1>
      <a:accent2>
        <a:srgbClr val="262626"/>
      </a:accent2>
      <a:accent3>
        <a:srgbClr val="EF4A4A"/>
      </a:accent3>
      <a:accent4>
        <a:srgbClr val="262626"/>
      </a:accent4>
      <a:accent5>
        <a:srgbClr val="EF4A4A"/>
      </a:accent5>
      <a:accent6>
        <a:srgbClr val="262626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5778</TotalTime>
  <Words>299</Words>
  <Application>Microsoft Office PowerPoint</Application>
  <PresentationFormat>Экран (16:9)</PresentationFormat>
  <Paragraphs>130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Contents Slide Master</vt:lpstr>
      <vt:lpstr>Section Break Slide Master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Admin</cp:lastModifiedBy>
  <cp:revision>179</cp:revision>
  <dcterms:created xsi:type="dcterms:W3CDTF">2016-12-05T23:26:54Z</dcterms:created>
  <dcterms:modified xsi:type="dcterms:W3CDTF">2022-07-01T05:34:46Z</dcterms:modified>
</cp:coreProperties>
</file>