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2"/>
  </p:notesMasterIdLst>
  <p:sldIdLst>
    <p:sldId id="256" r:id="rId2"/>
    <p:sldId id="301" r:id="rId3"/>
    <p:sldId id="309" r:id="rId4"/>
    <p:sldId id="311" r:id="rId5"/>
    <p:sldId id="313" r:id="rId6"/>
    <p:sldId id="314" r:id="rId7"/>
    <p:sldId id="316" r:id="rId8"/>
    <p:sldId id="317" r:id="rId9"/>
    <p:sldId id="315" r:id="rId10"/>
    <p:sldId id="319" r:id="rId11"/>
    <p:sldId id="320" r:id="rId12"/>
    <p:sldId id="321" r:id="rId13"/>
    <p:sldId id="322" r:id="rId14"/>
    <p:sldId id="323" r:id="rId15"/>
    <p:sldId id="328" r:id="rId16"/>
    <p:sldId id="329" r:id="rId17"/>
    <p:sldId id="326" r:id="rId18"/>
    <p:sldId id="324" r:id="rId19"/>
    <p:sldId id="327" r:id="rId20"/>
    <p:sldId id="296" r:id="rId21"/>
  </p:sldIdLst>
  <p:sldSz cx="9144000" cy="5143500" type="screen16x9"/>
  <p:notesSz cx="6858000" cy="9144000"/>
  <p:embeddedFontLst>
    <p:embeddedFont>
      <p:font typeface="Arvo" panose="020B0604020202020204" charset="0"/>
      <p:regular r:id="rId23"/>
      <p:bold r:id="rId24"/>
      <p:italic r:id="rId25"/>
      <p:boldItalic r:id="rId26"/>
    </p:embeddedFont>
    <p:embeddedFont>
      <p:font typeface="Palatino Linotype" panose="02040502050505030304" pitchFamily="18" charset="0"/>
      <p:regular r:id="rId27"/>
      <p:bold r:id="rId28"/>
      <p:italic r:id="rId29"/>
      <p:boldItalic r:id="rId30"/>
    </p:embeddedFont>
    <p:embeddedFont>
      <p:font typeface="Roboto Condensed" panose="02000000000000000000" pitchFamily="2" charset="0"/>
      <p:regular r:id="rId31"/>
      <p:bold r:id="rId32"/>
      <p:italic r:id="rId33"/>
      <p:boldItalic r:id="rId34"/>
    </p:embeddedFont>
    <p:embeddedFont>
      <p:font typeface="Roboto Condensed Light"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33"/>
    <a:srgbClr val="000066"/>
    <a:srgbClr val="9900FF"/>
    <a:srgbClr val="FF896D"/>
    <a:srgbClr val="CC00FF"/>
    <a:srgbClr val="CC0099"/>
    <a:srgbClr val="D60093"/>
    <a:srgbClr val="CC3399"/>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5F133D-47CD-49AE-903E-80DB50DEC763}">
  <a:tblStyle styleId="{6B5F133D-47CD-49AE-903E-80DB50DEC7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84" d="100"/>
          <a:sy n="84" d="100"/>
        </p:scale>
        <p:origin x="780" y="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4"/>
              </a:solidFill>
            </c:spPr>
            <c:extLst>
              <c:ext xmlns:c16="http://schemas.microsoft.com/office/drawing/2014/chart" uri="{C3380CC4-5D6E-409C-BE32-E72D297353CC}">
                <c16:uniqueId val="{00000001-128B-4E70-9CC2-22CBB3C9CE1E}"/>
              </c:ext>
            </c:extLst>
          </c:dPt>
          <c:dPt>
            <c:idx val="1"/>
            <c:bubble3D val="0"/>
            <c:spPr>
              <a:solidFill>
                <a:schemeClr val="bg1">
                  <a:lumMod val="85000"/>
                </a:schemeClr>
              </a:solidFill>
            </c:spPr>
            <c:extLst>
              <c:ext xmlns:c16="http://schemas.microsoft.com/office/drawing/2014/chart" uri="{C3380CC4-5D6E-409C-BE32-E72D297353CC}">
                <c16:uniqueId val="{00000003-128B-4E70-9CC2-22CBB3C9CE1E}"/>
              </c:ext>
            </c:extLst>
          </c:dPt>
          <c:cat>
            <c:strRef>
              <c:f>Sheet1!$A$2:$A$3</c:f>
              <c:strCache>
                <c:ptCount val="2"/>
                <c:pt idx="0">
                  <c:v>colored</c:v>
                </c:pt>
                <c:pt idx="1">
                  <c:v>blank</c:v>
                </c:pt>
              </c:strCache>
            </c:strRef>
          </c:cat>
          <c:val>
            <c:numRef>
              <c:f>Sheet1!$B$2:$B$3</c:f>
              <c:numCache>
                <c:formatCode>General</c:formatCode>
                <c:ptCount val="2"/>
                <c:pt idx="0">
                  <c:v>3</c:v>
                </c:pt>
                <c:pt idx="1">
                  <c:v>97</c:v>
                </c:pt>
              </c:numCache>
            </c:numRef>
          </c:val>
          <c:extLst>
            <c:ext xmlns:c16="http://schemas.microsoft.com/office/drawing/2014/chart" uri="{C3380CC4-5D6E-409C-BE32-E72D297353CC}">
              <c16:uniqueId val="{00000004-128B-4E70-9CC2-22CBB3C9CE1E}"/>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1"/>
              </a:solidFill>
            </c:spPr>
            <c:extLst>
              <c:ext xmlns:c16="http://schemas.microsoft.com/office/drawing/2014/chart" uri="{C3380CC4-5D6E-409C-BE32-E72D297353CC}">
                <c16:uniqueId val="{00000001-E2ED-4CB9-9113-A7CD3BA0935C}"/>
              </c:ext>
            </c:extLst>
          </c:dPt>
          <c:dPt>
            <c:idx val="1"/>
            <c:bubble3D val="0"/>
            <c:spPr>
              <a:solidFill>
                <a:schemeClr val="bg1">
                  <a:lumMod val="85000"/>
                </a:schemeClr>
              </a:solidFill>
            </c:spPr>
            <c:extLst>
              <c:ext xmlns:c16="http://schemas.microsoft.com/office/drawing/2014/chart" uri="{C3380CC4-5D6E-409C-BE32-E72D297353CC}">
                <c16:uniqueId val="{00000003-E2ED-4CB9-9113-A7CD3BA0935C}"/>
              </c:ext>
            </c:extLst>
          </c:dPt>
          <c:cat>
            <c:strRef>
              <c:f>Sheet1!$A$2:$A$3</c:f>
              <c:strCache>
                <c:ptCount val="2"/>
                <c:pt idx="0">
                  <c:v>colored</c:v>
                </c:pt>
                <c:pt idx="1">
                  <c:v>blank</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E2ED-4CB9-9113-A7CD3BA0935C}"/>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2"/>
              </a:solidFill>
            </c:spPr>
            <c:extLst>
              <c:ext xmlns:c16="http://schemas.microsoft.com/office/drawing/2014/chart" uri="{C3380CC4-5D6E-409C-BE32-E72D297353CC}">
                <c16:uniqueId val="{00000001-8DC3-4B7A-8B9F-66E47E9B6EA5}"/>
              </c:ext>
            </c:extLst>
          </c:dPt>
          <c:dPt>
            <c:idx val="1"/>
            <c:bubble3D val="0"/>
            <c:spPr>
              <a:solidFill>
                <a:schemeClr val="bg1">
                  <a:lumMod val="85000"/>
                </a:schemeClr>
              </a:solidFill>
            </c:spPr>
            <c:extLst>
              <c:ext xmlns:c16="http://schemas.microsoft.com/office/drawing/2014/chart" uri="{C3380CC4-5D6E-409C-BE32-E72D297353CC}">
                <c16:uniqueId val="{00000003-8DC3-4B7A-8B9F-66E47E9B6EA5}"/>
              </c:ext>
            </c:extLst>
          </c:dPt>
          <c:cat>
            <c:strRef>
              <c:f>Sheet1!$A$2:$A$3</c:f>
              <c:strCache>
                <c:ptCount val="2"/>
                <c:pt idx="0">
                  <c:v>colored</c:v>
                </c:pt>
                <c:pt idx="1">
                  <c:v>blank</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4-8DC3-4B7A-8B9F-66E47E9B6EA5}"/>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6483951277187252"/>
        </c:manualLayout>
      </c:layout>
      <c:doughnutChart>
        <c:varyColors val="1"/>
        <c:ser>
          <c:idx val="0"/>
          <c:order val="0"/>
          <c:tx>
            <c:strRef>
              <c:f>Sheet1!$B$1</c:f>
              <c:strCache>
                <c:ptCount val="1"/>
                <c:pt idx="0">
                  <c:v>%</c:v>
                </c:pt>
              </c:strCache>
            </c:strRef>
          </c:tx>
          <c:dPt>
            <c:idx val="0"/>
            <c:bubble3D val="0"/>
            <c:spPr>
              <a:solidFill>
                <a:schemeClr val="accent3"/>
              </a:solidFill>
            </c:spPr>
            <c:extLst>
              <c:ext xmlns:c16="http://schemas.microsoft.com/office/drawing/2014/chart" uri="{C3380CC4-5D6E-409C-BE32-E72D297353CC}">
                <c16:uniqueId val="{00000001-77CD-4520-86F7-DEB0BB8D69B1}"/>
              </c:ext>
            </c:extLst>
          </c:dPt>
          <c:dPt>
            <c:idx val="1"/>
            <c:bubble3D val="0"/>
            <c:spPr>
              <a:solidFill>
                <a:schemeClr val="bg1">
                  <a:lumMod val="85000"/>
                </a:schemeClr>
              </a:solidFill>
            </c:spPr>
            <c:extLst>
              <c:ext xmlns:c16="http://schemas.microsoft.com/office/drawing/2014/chart" uri="{C3380CC4-5D6E-409C-BE32-E72D297353CC}">
                <c16:uniqueId val="{00000003-77CD-4520-86F7-DEB0BB8D69B1}"/>
              </c:ext>
            </c:extLst>
          </c:dPt>
          <c:cat>
            <c:strRef>
              <c:f>Sheet1!$A$2:$A$3</c:f>
              <c:strCache>
                <c:ptCount val="2"/>
                <c:pt idx="0">
                  <c:v>colored</c:v>
                </c:pt>
                <c:pt idx="1">
                  <c:v>blank</c:v>
                </c:pt>
              </c:strCache>
            </c:strRef>
          </c:cat>
          <c:val>
            <c:numRef>
              <c:f>Sheet1!$B$2:$B$3</c:f>
              <c:numCache>
                <c:formatCode>General</c:formatCode>
                <c:ptCount val="2"/>
                <c:pt idx="0">
                  <c:v>33</c:v>
                </c:pt>
                <c:pt idx="1">
                  <c:v>67</c:v>
                </c:pt>
              </c:numCache>
            </c:numRef>
          </c:val>
          <c:extLst>
            <c:ext xmlns:c16="http://schemas.microsoft.com/office/drawing/2014/chart" uri="{C3380CC4-5D6E-409C-BE32-E72D297353CC}">
              <c16:uniqueId val="{00000004-77CD-4520-86F7-DEB0BB8D69B1}"/>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8880011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2BA9F5ED-EA50-41D7-AF64-8C41948C670D}" type="slidenum">
              <a:rPr lang="ru-RU" smtClean="0"/>
              <a:pPr/>
              <a:t>10</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239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F1E7815E-F7B8-4E93-9F6C-89F6C3C8DBB8}" type="datetimeFigureOut">
              <a:rPr lang="en-US" smtClean="0"/>
              <a:pPr/>
              <a:t>10/21/2021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0837FF7-5919-41BF-8DD0-96FAEA1BD99B}" type="slidenum">
              <a:rPr lang="en-US" smtClean="0"/>
              <a:pPr/>
              <a:t>‹#›</a:t>
            </a:fld>
            <a:endParaRPr lang="en-US" dirty="0"/>
          </a:p>
        </p:txBody>
      </p:sp>
    </p:spTree>
    <p:extLst>
      <p:ext uri="{BB962C8B-B14F-4D97-AF65-F5344CB8AC3E}">
        <p14:creationId xmlns:p14="http://schemas.microsoft.com/office/powerpoint/2010/main" val="3840595233"/>
      </p:ext>
    </p:extLst>
  </p:cSld>
  <p:clrMapOvr>
    <a:masterClrMapping/>
  </p:clrMapOvr>
  <p:transition spd="slow" advClick="0"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F1E7815E-F7B8-4E93-9F6C-89F6C3C8DBB8}" type="datetimeFigureOut">
              <a:rPr lang="en-US" smtClean="0"/>
              <a:pPr/>
              <a:t>10/21/2021</a:t>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pPr/>
              <a:t>‹#›</a:t>
            </a:fld>
            <a:endParaRPr lang="en-US"/>
          </a:p>
        </p:txBody>
      </p:sp>
    </p:spTree>
    <p:extLst>
      <p:ext uri="{BB962C8B-B14F-4D97-AF65-F5344CB8AC3E}">
        <p14:creationId xmlns:p14="http://schemas.microsoft.com/office/powerpoint/2010/main" val="1188507145"/>
      </p:ext>
    </p:extLst>
  </p:cSld>
  <p:clrMapOvr>
    <a:masterClrMapping/>
  </p:clrMapOvr>
  <p:transition spd="slow" advClick="0" advTm="600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60" r:id="rId3"/>
    <p:sldLayoutId id="2147483661" r:id="rId4"/>
    <p:sldLayoutId id="214748366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g"/><Relationship Id="rId5" Type="http://schemas.openxmlformats.org/officeDocument/2006/relationships/image" Target="../media/image42.jpeg"/><Relationship Id="rId10" Type="http://schemas.openxmlformats.org/officeDocument/2006/relationships/image" Target="../media/image47.jpg"/><Relationship Id="rId4" Type="http://schemas.openxmlformats.org/officeDocument/2006/relationships/image" Target="../media/image41.jpeg"/><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my.survio.com/?fbclid=IwAR2YOaiCOyovW6XcUzh-kfRZTuh4VuLljkBdsX1huX_edwblOhCXfABaAQk" TargetMode="Externa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107504" y="1090750"/>
            <a:ext cx="7200800" cy="2961900"/>
          </a:xfrm>
          <a:prstGeom prst="rect">
            <a:avLst/>
          </a:prstGeom>
        </p:spPr>
        <p:txBody>
          <a:bodyPr spcFirstLastPara="1" wrap="square" lIns="91425" tIns="91425" rIns="91425" bIns="91425" anchor="ctr" anchorCtr="0">
            <a:noAutofit/>
          </a:bodyPr>
          <a:lstStyle/>
          <a:p>
            <a:pPr algn="ctr"/>
            <a:r>
              <a:rPr lang="ru-RU" sz="3200" dirty="0" err="1">
                <a:latin typeface="Palatino Linotype" pitchFamily="18" charset="0"/>
              </a:rPr>
              <a:t>Са</a:t>
            </a:r>
            <a:r>
              <a:rPr lang="kk-KZ" sz="3200" dirty="0">
                <a:latin typeface="Palatino Linotype" pitchFamily="18" charset="0"/>
              </a:rPr>
              <a:t>ғадат Нұрмағамбетов атындағы </a:t>
            </a:r>
            <a:br>
              <a:rPr lang="kk-KZ" sz="3200" dirty="0">
                <a:latin typeface="Palatino Linotype" pitchFamily="18" charset="0"/>
              </a:rPr>
            </a:br>
            <a:r>
              <a:rPr lang="kk-KZ" sz="3200" dirty="0">
                <a:latin typeface="Palatino Linotype" pitchFamily="18" charset="0"/>
              </a:rPr>
              <a:t>№</a:t>
            </a:r>
            <a:r>
              <a:rPr lang="ru-RU" sz="3200" dirty="0">
                <a:latin typeface="Palatino Linotype" pitchFamily="18" charset="0"/>
              </a:rPr>
              <a:t>72 </a:t>
            </a:r>
            <a:r>
              <a:rPr lang="ru-RU" sz="3200" dirty="0" err="1">
                <a:latin typeface="Palatino Linotype" pitchFamily="18" charset="0"/>
              </a:rPr>
              <a:t>жалпы</a:t>
            </a:r>
            <a:r>
              <a:rPr lang="ru-RU" sz="3200" dirty="0">
                <a:latin typeface="Palatino Linotype" pitchFamily="18" charset="0"/>
              </a:rPr>
              <a:t> орта б</a:t>
            </a:r>
            <a:r>
              <a:rPr lang="kk-KZ" sz="3200" dirty="0">
                <a:latin typeface="Palatino Linotype" pitchFamily="18" charset="0"/>
              </a:rPr>
              <a:t>ілім беретін мектебінің директоры </a:t>
            </a:r>
            <a:br>
              <a:rPr lang="kk-KZ" sz="3200" dirty="0">
                <a:latin typeface="Palatino Linotype" pitchFamily="18" charset="0"/>
              </a:rPr>
            </a:br>
            <a:r>
              <a:rPr lang="kk-KZ" sz="3200" dirty="0">
                <a:latin typeface="Palatino Linotype" pitchFamily="18" charset="0"/>
              </a:rPr>
              <a:t>Б.Н.Усманов</a:t>
            </a:r>
            <a:endParaRPr sz="3200" dirty="0">
              <a:latin typeface="Palatino Linotyp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rotWithShape="1">
          <a:blip r:embed="rId3" cstate="print">
            <a:extLst>
              <a:ext uri="{28A0092B-C50C-407E-A947-70E740481C1C}">
                <a14:useLocalDpi xmlns:a14="http://schemas.microsoft.com/office/drawing/2010/main" val="0"/>
              </a:ext>
            </a:extLst>
          </a:blip>
          <a:srcRect t="20981" b="19755"/>
          <a:stretch/>
        </p:blipFill>
        <p:spPr bwMode="auto">
          <a:xfrm>
            <a:off x="93416" y="622651"/>
            <a:ext cx="1285884" cy="857256"/>
          </a:xfrm>
          <a:prstGeom prst="roundRect">
            <a:avLst>
              <a:gd name="adj" fmla="val 15096"/>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8" name="Рисунок 7"/>
          <p:cNvPicPr/>
          <p:nvPr/>
        </p:nvPicPr>
        <p:blipFill rotWithShape="1">
          <a:blip r:embed="rId4" cstate="print">
            <a:extLst>
              <a:ext uri="{28A0092B-C50C-407E-A947-70E740481C1C}">
                <a14:useLocalDpi xmlns:a14="http://schemas.microsoft.com/office/drawing/2010/main" val="0"/>
              </a:ext>
            </a:extLst>
          </a:blip>
          <a:srcRect l="-683" t="27454" r="491" b="35758"/>
          <a:stretch/>
        </p:blipFill>
        <p:spPr bwMode="auto">
          <a:xfrm>
            <a:off x="1489028" y="1979476"/>
            <a:ext cx="1105431" cy="902901"/>
          </a:xfrm>
          <a:prstGeom prst="roundRect">
            <a:avLst>
              <a:gd name="adj" fmla="val 18474"/>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Рисунок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117264"/>
            <a:ext cx="1115615" cy="591437"/>
          </a:xfrm>
          <a:prstGeom prst="roundRect">
            <a:avLst>
              <a:gd name="adj" fmla="val 12619"/>
            </a:avLst>
          </a:prstGeom>
          <a:solidFill>
            <a:srgbClr val="FFFFFF">
              <a:shade val="85000"/>
            </a:srgbClr>
          </a:solidFill>
          <a:ln w="19050">
            <a:solidFill>
              <a:schemeClr val="bg1"/>
            </a:solidFill>
          </a:ln>
          <a:effectLst>
            <a:reflection blurRad="12700" stA="38000" endPos="28000" dist="5000" dir="5400000" sy="-100000" algn="bl" rotWithShape="0"/>
          </a:effectLst>
        </p:spPr>
      </p:pic>
      <p:pic>
        <p:nvPicPr>
          <p:cNvPr id="10" name="Рисунок 9"/>
          <p:cNvPicPr/>
          <p:nvPr/>
        </p:nvPicPr>
        <p:blipFill rotWithShape="1">
          <a:blip r:embed="rId6" cstate="print">
            <a:extLst>
              <a:ext uri="{28A0092B-C50C-407E-A947-70E740481C1C}">
                <a14:useLocalDpi xmlns:a14="http://schemas.microsoft.com/office/drawing/2010/main" val="0"/>
              </a:ext>
            </a:extLst>
          </a:blip>
          <a:srcRect l="32459" t="18475" r="921" b="44091"/>
          <a:stretch/>
        </p:blipFill>
        <p:spPr bwMode="auto">
          <a:xfrm>
            <a:off x="3679688" y="3386601"/>
            <a:ext cx="857256" cy="535785"/>
          </a:xfrm>
          <a:prstGeom prst="roundRect">
            <a:avLst>
              <a:gd name="adj" fmla="val 8594"/>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1" name="Рисунок 10"/>
          <p:cNvPicPr/>
          <p:nvPr/>
        </p:nvPicPr>
        <p:blipFill rotWithShape="1">
          <a:blip r:embed="rId7" cstate="print">
            <a:extLst>
              <a:ext uri="{28A0092B-C50C-407E-A947-70E740481C1C}">
                <a14:useLocalDpi xmlns:a14="http://schemas.microsoft.com/office/drawing/2010/main" val="0"/>
              </a:ext>
            </a:extLst>
          </a:blip>
          <a:srcRect r="12563" b="20349"/>
          <a:stretch/>
        </p:blipFill>
        <p:spPr bwMode="auto">
          <a:xfrm>
            <a:off x="5835" y="4146933"/>
            <a:ext cx="928694" cy="803660"/>
          </a:xfrm>
          <a:prstGeom prst="roundRect">
            <a:avLst>
              <a:gd name="adj" fmla="val 15457"/>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2" name="Рисунок 11"/>
          <p:cNvPicPr/>
          <p:nvPr/>
        </p:nvPicPr>
        <p:blipFill rotWithShape="1">
          <a:blip r:embed="rId8" cstate="print">
            <a:extLst>
              <a:ext uri="{28A0092B-C50C-407E-A947-70E740481C1C}">
                <a14:useLocalDpi xmlns:a14="http://schemas.microsoft.com/office/drawing/2010/main" val="0"/>
              </a:ext>
            </a:extLst>
          </a:blip>
          <a:srcRect t="16529" r="-1290" b="17355"/>
          <a:stretch/>
        </p:blipFill>
        <p:spPr bwMode="auto">
          <a:xfrm>
            <a:off x="2594866" y="2016557"/>
            <a:ext cx="977581" cy="828738"/>
          </a:xfrm>
          <a:prstGeom prst="roundRect">
            <a:avLst>
              <a:gd name="adj" fmla="val 12619"/>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Рисунок 12"/>
          <p:cNvPicPr/>
          <p:nvPr/>
        </p:nvPicPr>
        <p:blipFill rotWithShape="1">
          <a:blip r:embed="rId9" cstate="print">
            <a:extLst>
              <a:ext uri="{28A0092B-C50C-407E-A947-70E740481C1C}">
                <a14:useLocalDpi xmlns:a14="http://schemas.microsoft.com/office/drawing/2010/main" val="0"/>
              </a:ext>
            </a:extLst>
          </a:blip>
          <a:srcRect l="25590" t="40819" r="40830" b="31964"/>
          <a:stretch/>
        </p:blipFill>
        <p:spPr bwMode="auto">
          <a:xfrm>
            <a:off x="1452323" y="3444379"/>
            <a:ext cx="1024517" cy="755532"/>
          </a:xfrm>
          <a:prstGeom prst="roundRect">
            <a:avLst>
              <a:gd name="adj" fmla="val 12044"/>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4" name="Рисунок 13"/>
          <p:cNvPicPr/>
          <p:nvPr/>
        </p:nvPicPr>
        <p:blipFill rotWithShape="1">
          <a:blip r:embed="rId10" cstate="print">
            <a:extLst>
              <a:ext uri="{28A0092B-C50C-407E-A947-70E740481C1C}">
                <a14:useLocalDpi xmlns:a14="http://schemas.microsoft.com/office/drawing/2010/main" val="0"/>
              </a:ext>
            </a:extLst>
          </a:blip>
          <a:srcRect l="11972" t="36065" r="17583" b="17725"/>
          <a:stretch/>
        </p:blipFill>
        <p:spPr bwMode="auto">
          <a:xfrm>
            <a:off x="5835" y="1919543"/>
            <a:ext cx="1214446" cy="803678"/>
          </a:xfrm>
          <a:prstGeom prst="roundRect">
            <a:avLst>
              <a:gd name="adj" fmla="val 8594"/>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5" name="Рисунок 14"/>
          <p:cNvPicPr/>
          <p:nvPr/>
        </p:nvPicPr>
        <p:blipFill rotWithShape="1">
          <a:blip r:embed="rId11" cstate="print">
            <a:extLst>
              <a:ext uri="{28A0092B-C50C-407E-A947-70E740481C1C}">
                <a14:useLocalDpi xmlns:a14="http://schemas.microsoft.com/office/drawing/2010/main" val="0"/>
              </a:ext>
            </a:extLst>
          </a:blip>
          <a:srcRect t="22929"/>
          <a:stretch/>
        </p:blipFill>
        <p:spPr bwMode="auto">
          <a:xfrm>
            <a:off x="2692277" y="3402380"/>
            <a:ext cx="782758" cy="732943"/>
          </a:xfrm>
          <a:prstGeom prst="roundRect">
            <a:avLst>
              <a:gd name="adj" fmla="val 13829"/>
            </a:avLst>
          </a:prstGeom>
          <a:solidFill>
            <a:srgbClr val="FFFFFF">
              <a:shade val="85000"/>
            </a:srgbClr>
          </a:solidFill>
          <a:ln w="19050">
            <a:solidFill>
              <a:schemeClr val="bg1"/>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6" name="Прямоугольник 15"/>
          <p:cNvSpPr/>
          <p:nvPr/>
        </p:nvSpPr>
        <p:spPr>
          <a:xfrm>
            <a:off x="3000364" y="36196"/>
            <a:ext cx="5572164" cy="523210"/>
          </a:xfrm>
          <a:prstGeom prst="rect">
            <a:avLst/>
          </a:prstGeom>
        </p:spPr>
        <p:txBody>
          <a:bodyPr wrap="square" lIns="91431" tIns="45715" rIns="91431" bIns="45715">
            <a:spAutoFit/>
          </a:bodyPr>
          <a:lstStyle/>
          <a:p>
            <a:pPr lvl="0" algn="ctr" fontAlgn="base">
              <a:spcBef>
                <a:spcPct val="0"/>
              </a:spcBef>
              <a:spcAft>
                <a:spcPct val="0"/>
              </a:spcAft>
            </a:pPr>
            <a:r>
              <a:rPr lang="kk-KZ" sz="1400" b="1" cap="all" dirty="0">
                <a:ln w="0"/>
                <a:solidFill>
                  <a:srgbClr val="C00000"/>
                </a:solidFill>
                <a:effectLst>
                  <a:reflection blurRad="12700" stA="50000" endPos="50000" dist="5000" dir="5400000" sy="-100000" rotWithShape="0"/>
                </a:effectLst>
                <a:latin typeface="Times New Roman" pitchFamily="18" charset="0"/>
                <a:ea typeface="Calibri" pitchFamily="34" charset="0"/>
                <a:cs typeface="Times New Roman" pitchFamily="18" charset="0"/>
              </a:rPr>
              <a:t>2020-2021 оқу жылындағы Қалалық мұғалімдер олимпиадасының  жеңімпаздары</a:t>
            </a:r>
            <a:r>
              <a:rPr lang="ru-RU" sz="1400" b="1" cap="all" dirty="0">
                <a:ln w="0"/>
                <a:solidFill>
                  <a:srgbClr val="C00000"/>
                </a:solidFill>
                <a:effectLst>
                  <a:reflection blurRad="12700" stA="50000" endPos="50000" dist="5000" dir="5400000" sy="-100000" rotWithShape="0"/>
                </a:effectLst>
                <a:latin typeface="Times New Roman" pitchFamily="18" charset="0"/>
                <a:ea typeface="Calibri" pitchFamily="34" charset="0"/>
                <a:cs typeface="Times New Roman" pitchFamily="18" charset="0"/>
              </a:rPr>
              <a:t> </a:t>
            </a:r>
            <a:endParaRPr lang="ru-RU" sz="2000" b="1" cap="all" dirty="0">
              <a:ln w="0"/>
              <a:solidFill>
                <a:srgbClr val="C00000"/>
              </a:solidFill>
              <a:effectLst>
                <a:reflection blurRad="12700" stA="50000" endPos="50000" dist="5000" dir="5400000" sy="-100000" rotWithShape="0"/>
              </a:effectLst>
              <a:latin typeface="Arial" pitchFamily="34" charset="0"/>
              <a:cs typeface="Arial" pitchFamily="34" charset="0"/>
            </a:endParaRPr>
          </a:p>
        </p:txBody>
      </p:sp>
      <p:sp>
        <p:nvSpPr>
          <p:cNvPr id="17" name="Прямоугольник 16"/>
          <p:cNvSpPr/>
          <p:nvPr/>
        </p:nvSpPr>
        <p:spPr>
          <a:xfrm>
            <a:off x="2581035" y="483518"/>
            <a:ext cx="6429420" cy="769431"/>
          </a:xfrm>
          <a:prstGeom prst="rect">
            <a:avLst/>
          </a:prstGeom>
        </p:spPr>
        <p:txBody>
          <a:bodyPr wrap="square" lIns="91431" tIns="45715" rIns="91431" bIns="45715">
            <a:spAutoFit/>
          </a:bodyPr>
          <a:lstStyle/>
          <a:p>
            <a:pPr indent="449218" algn="just" fontAlgn="base">
              <a:spcBef>
                <a:spcPct val="0"/>
              </a:spcBef>
              <a:spcAft>
                <a:spcPct val="0"/>
              </a:spcAft>
            </a:pPr>
            <a:r>
              <a:rPr lang="kk-KZ" sz="1100" b="1" i="1" dirty="0">
                <a:solidFill>
                  <a:srgbClr val="002060"/>
                </a:solidFill>
                <a:latin typeface="Times New Roman" pitchFamily="18" charset="0"/>
                <a:ea typeface="Calibri" pitchFamily="34" charset="0"/>
                <a:cs typeface="Times New Roman" pitchFamily="18" charset="0"/>
              </a:rPr>
              <a:t>Шымкент қаласы білім басқармасы әдістемелік орталығы 2020 жылдың 28 қазан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4 қараша күндері  аралығында қалалық мұғалімдер олимпиадасын ұйымдастырған болатын. Аталмыш олимпиадаға білім басқармасына қарасты №72 жалпы орта білім беретін мектеп мұғалімдері қатысып, жүлделі орындарға ие болды.</a:t>
            </a:r>
            <a:endParaRPr lang="ru-RU" sz="1100" b="1" i="1" dirty="0">
              <a:solidFill>
                <a:srgbClr val="002060"/>
              </a:solidFill>
              <a:latin typeface="Arial" pitchFamily="34" charset="0"/>
              <a:cs typeface="Arial" pitchFamily="34" charset="0"/>
            </a:endParaRPr>
          </a:p>
        </p:txBody>
      </p:sp>
      <p:sp>
        <p:nvSpPr>
          <p:cNvPr id="18" name="Прямоугольник 17"/>
          <p:cNvSpPr/>
          <p:nvPr/>
        </p:nvSpPr>
        <p:spPr>
          <a:xfrm>
            <a:off x="3557004" y="1137289"/>
            <a:ext cx="5429288" cy="1107986"/>
          </a:xfrm>
          <a:prstGeom prst="rect">
            <a:avLst/>
          </a:prstGeom>
        </p:spPr>
        <p:txBody>
          <a:bodyPr wrap="square" lIns="91431" tIns="45715" rIns="91431" bIns="45715">
            <a:spAutoFit/>
          </a:bodyPr>
          <a:lstStyle/>
          <a:p>
            <a:pPr indent="449218" algn="just" eaLnBrk="0" fontAlgn="base" hangingPunct="0">
              <a:spcBef>
                <a:spcPct val="0"/>
              </a:spcBef>
              <a:spcAft>
                <a:spcPct val="0"/>
              </a:spcAft>
            </a:pPr>
            <a:r>
              <a:rPr lang="kk-KZ" sz="1100" b="1" i="1" dirty="0">
                <a:solidFill>
                  <a:srgbClr val="002060"/>
                </a:solidFill>
                <a:latin typeface="Times New Roman" pitchFamily="18" charset="0"/>
                <a:ea typeface="Calibri" pitchFamily="34" charset="0"/>
                <a:cs typeface="Times New Roman" pitchFamily="18" charset="0"/>
              </a:rPr>
              <a:t>Олимпиада мақсаты – педагогтардың жаңартылған білім мазмұны аясындағы кәсіби құзіреттіліктерін дамытуға ықпал ету, теориялық және практикалық біліктіліктері мен дағдыларын жетілдіру, мұғалім мамандығының мәртебесін көтеру, жаңашыл мұғалімдерді қолдау және мадақтау, қашықтықтан оқыту бойынша өткізілген үздік бейнесабақтарды саралау, озық педагогикалық тәжірибелерді тарату мақсаттарына бағытталды.</a:t>
            </a:r>
            <a:endParaRPr lang="ru-RU" sz="1100" b="1" i="1" dirty="0">
              <a:solidFill>
                <a:srgbClr val="002060"/>
              </a:solidFill>
              <a:latin typeface="Arial" pitchFamily="34" charset="0"/>
              <a:cs typeface="Arial" pitchFamily="34" charset="0"/>
            </a:endParaRPr>
          </a:p>
        </p:txBody>
      </p:sp>
      <p:sp>
        <p:nvSpPr>
          <p:cNvPr id="21" name="Прямоугольник 20"/>
          <p:cNvSpPr/>
          <p:nvPr/>
        </p:nvSpPr>
        <p:spPr>
          <a:xfrm>
            <a:off x="3513667" y="2176182"/>
            <a:ext cx="5429256" cy="784820"/>
          </a:xfrm>
          <a:prstGeom prst="rect">
            <a:avLst/>
          </a:prstGeom>
        </p:spPr>
        <p:txBody>
          <a:bodyPr wrap="square" lIns="91431" tIns="45715" rIns="91431" bIns="45715">
            <a:spAutoFit/>
          </a:bodyPr>
          <a:lstStyle/>
          <a:p>
            <a:pPr algn="just"/>
            <a:r>
              <a:rPr lang="kk-KZ" sz="1200" b="1" i="1" dirty="0">
                <a:solidFill>
                  <a:srgbClr val="002060"/>
                </a:solidFill>
                <a:latin typeface="Times New Roman" pitchFamily="18" charset="0"/>
                <a:ea typeface="Calibri" pitchFamily="34" charset="0"/>
                <a:cs typeface="Times New Roman" pitchFamily="18" charset="0"/>
              </a:rPr>
              <a:t>           </a:t>
            </a:r>
            <a:r>
              <a:rPr lang="kk-KZ" sz="1100" b="1" i="1" dirty="0">
                <a:solidFill>
                  <a:srgbClr val="002060"/>
                </a:solidFill>
                <a:latin typeface="Times New Roman" pitchFamily="18" charset="0"/>
                <a:ea typeface="Calibri" pitchFamily="34" charset="0"/>
                <a:cs typeface="Times New Roman" pitchFamily="18" charset="0"/>
              </a:rPr>
              <a:t>Олимпиаданың І кезеңі Online Test Pad және ZOOM (бейнебақылау)  платформалары арқылы онлайн (тестілеу) форматында өтілді, ІІ кезеңі педагогтар өз пәндері бойынша бейнесабақтарын жолдады.  Нәтижесінде төмендегі пән мұғалімдері жеңімпаз атанды. </a:t>
            </a:r>
            <a:endParaRPr lang="ru-RU" sz="1100" dirty="0"/>
          </a:p>
        </p:txBody>
      </p:sp>
      <p:sp>
        <p:nvSpPr>
          <p:cNvPr id="22" name="Прямоугольник 21"/>
          <p:cNvSpPr/>
          <p:nvPr/>
        </p:nvSpPr>
        <p:spPr>
          <a:xfrm>
            <a:off x="4568093" y="2842457"/>
            <a:ext cx="4392488" cy="461655"/>
          </a:xfrm>
          <a:prstGeom prst="rect">
            <a:avLst/>
          </a:prstGeom>
        </p:spPr>
        <p:txBody>
          <a:bodyPr wrap="square" lIns="91431" tIns="45715" rIns="91431" bIns="45715">
            <a:spAutoFit/>
          </a:bodyPr>
          <a:lstStyle/>
          <a:p>
            <a:pPr algn="just"/>
            <a:r>
              <a:rPr lang="kk-KZ" sz="1200" b="1" i="1" dirty="0">
                <a:solidFill>
                  <a:srgbClr val="C00000"/>
                </a:solidFill>
                <a:latin typeface="Times New Roman" pitchFamily="18" charset="0"/>
                <a:ea typeface="Calibri" pitchFamily="34" charset="0"/>
                <a:cs typeface="Times New Roman" pitchFamily="18" charset="0"/>
              </a:rPr>
              <a:t>       </a:t>
            </a:r>
            <a:r>
              <a:rPr lang="kk-KZ" sz="1100" b="1" i="1" dirty="0">
                <a:solidFill>
                  <a:srgbClr val="C00000"/>
                </a:solidFill>
                <a:latin typeface="Times New Roman" pitchFamily="18" charset="0"/>
                <a:ea typeface="Calibri" pitchFamily="34" charset="0"/>
                <a:cs typeface="Times New Roman" pitchFamily="18" charset="0"/>
              </a:rPr>
              <a:t>І жүлделі орынға </a:t>
            </a:r>
            <a:r>
              <a:rPr lang="kk-KZ" sz="1100" b="1" i="1" dirty="0">
                <a:solidFill>
                  <a:srgbClr val="002060"/>
                </a:solidFill>
                <a:latin typeface="Times New Roman" pitchFamily="18" charset="0"/>
                <a:ea typeface="Calibri" pitchFamily="34" charset="0"/>
                <a:cs typeface="Times New Roman" pitchFamily="18" charset="0"/>
              </a:rPr>
              <a:t>химия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Д.Б. Керимшеева, </a:t>
            </a:r>
          </a:p>
          <a:p>
            <a:pPr algn="just"/>
            <a:r>
              <a:rPr lang="kk-KZ" sz="1100" b="1" i="1" dirty="0">
                <a:solidFill>
                  <a:srgbClr val="002060"/>
                </a:solidFill>
                <a:latin typeface="Times New Roman" pitchFamily="18" charset="0"/>
                <a:ea typeface="Calibri" pitchFamily="34" charset="0"/>
                <a:cs typeface="Times New Roman" pitchFamily="18" charset="0"/>
              </a:rPr>
              <a:t>                                   биология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К.Б. Нурлыбаева</a:t>
            </a:r>
            <a:r>
              <a:rPr lang="kk-KZ" sz="1200" b="1" i="1" dirty="0">
                <a:solidFill>
                  <a:srgbClr val="002060"/>
                </a:solidFill>
                <a:latin typeface="Times New Roman" pitchFamily="18" charset="0"/>
                <a:ea typeface="Calibri" pitchFamily="34" charset="0"/>
                <a:cs typeface="Times New Roman" pitchFamily="18" charset="0"/>
              </a:rPr>
              <a:t>.</a:t>
            </a:r>
            <a:r>
              <a:rPr lang="kk-KZ" sz="1200" b="1" i="1" dirty="0">
                <a:solidFill>
                  <a:srgbClr val="002060"/>
                </a:solidFill>
                <a:latin typeface="Times New Roman" pitchFamily="18" charset="0"/>
                <a:cs typeface="Times New Roman" pitchFamily="18" charset="0"/>
              </a:rPr>
              <a:t>                              </a:t>
            </a:r>
            <a:endParaRPr lang="ru-RU" sz="1200" dirty="0"/>
          </a:p>
        </p:txBody>
      </p:sp>
      <p:sp>
        <p:nvSpPr>
          <p:cNvPr id="24" name="Прямоугольник 23"/>
          <p:cNvSpPr/>
          <p:nvPr/>
        </p:nvSpPr>
        <p:spPr>
          <a:xfrm>
            <a:off x="4032181" y="3183727"/>
            <a:ext cx="5464312" cy="1477317"/>
          </a:xfrm>
          <a:prstGeom prst="rect">
            <a:avLst/>
          </a:prstGeom>
        </p:spPr>
        <p:txBody>
          <a:bodyPr wrap="square" lIns="91431" tIns="45715" rIns="91431" bIns="45715">
            <a:spAutoFit/>
          </a:bodyPr>
          <a:lstStyle/>
          <a:p>
            <a:r>
              <a:rPr lang="kk-KZ" sz="1200" b="1" i="1" dirty="0">
                <a:solidFill>
                  <a:srgbClr val="C00000"/>
                </a:solidFill>
                <a:latin typeface="Times New Roman" pitchFamily="18" charset="0"/>
                <a:ea typeface="Calibri" pitchFamily="34" charset="0"/>
                <a:cs typeface="Times New Roman" pitchFamily="18" charset="0"/>
              </a:rPr>
              <a:t>                                 </a:t>
            </a:r>
            <a:r>
              <a:rPr lang="kk-KZ" sz="1100" b="1" i="1" dirty="0">
                <a:solidFill>
                  <a:srgbClr val="C00000"/>
                </a:solidFill>
                <a:latin typeface="Times New Roman" pitchFamily="18" charset="0"/>
                <a:ea typeface="Calibri" pitchFamily="34" charset="0"/>
                <a:cs typeface="Times New Roman" pitchFamily="18" charset="0"/>
              </a:rPr>
              <a:t>ІІ жүлделі орынға </a:t>
            </a:r>
            <a:r>
              <a:rPr lang="kk-KZ" sz="1100" b="1" i="1" dirty="0">
                <a:solidFill>
                  <a:srgbClr val="002060"/>
                </a:solidFill>
                <a:latin typeface="Times New Roman" pitchFamily="18" charset="0"/>
                <a:ea typeface="Calibri" pitchFamily="34" charset="0"/>
                <a:cs typeface="Times New Roman" pitchFamily="18" charset="0"/>
              </a:rPr>
              <a:t>тарих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Г.Ш. Косалиева,</a:t>
            </a:r>
          </a:p>
          <a:p>
            <a:r>
              <a:rPr lang="kk-KZ" sz="1100" b="1" i="1" dirty="0">
                <a:solidFill>
                  <a:srgbClr val="002060"/>
                </a:solidFill>
                <a:latin typeface="Times New Roman" pitchFamily="18" charset="0"/>
                <a:ea typeface="Calibri" pitchFamily="34" charset="0"/>
                <a:cs typeface="Times New Roman" pitchFamily="18" charset="0"/>
              </a:rPr>
              <a:t>                                                                        құқық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А.Ж. Әбуова,</a:t>
            </a:r>
          </a:p>
          <a:p>
            <a:r>
              <a:rPr lang="kk-KZ" sz="1100" b="1" i="1" dirty="0">
                <a:solidFill>
                  <a:srgbClr val="002060"/>
                </a:solidFill>
                <a:latin typeface="Times New Roman" pitchFamily="18" charset="0"/>
                <a:ea typeface="Calibri" pitchFamily="34" charset="0"/>
                <a:cs typeface="Times New Roman" pitchFamily="18" charset="0"/>
              </a:rPr>
              <a:t>                                                          география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А.А. Максатова,       </a:t>
            </a:r>
          </a:p>
          <a:p>
            <a:r>
              <a:rPr lang="kk-KZ" sz="1100" b="1" i="1" dirty="0">
                <a:solidFill>
                  <a:srgbClr val="002060"/>
                </a:solidFill>
                <a:latin typeface="Times New Roman" pitchFamily="18" charset="0"/>
                <a:ea typeface="Calibri" pitchFamily="34" charset="0"/>
                <a:cs typeface="Times New Roman" pitchFamily="18" charset="0"/>
              </a:rPr>
              <a:t>                                                   бастауыш сынып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А.З. Бакторазова,              </a:t>
            </a:r>
          </a:p>
          <a:p>
            <a:r>
              <a:rPr lang="kk-KZ" sz="1100" b="1" i="1" dirty="0">
                <a:solidFill>
                  <a:srgbClr val="002060"/>
                </a:solidFill>
                <a:latin typeface="Times New Roman" pitchFamily="18" charset="0"/>
                <a:ea typeface="Calibri" pitchFamily="34" charset="0"/>
                <a:cs typeface="Times New Roman" pitchFamily="18" charset="0"/>
              </a:rPr>
              <a:t>                                                       ағылшын тілі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Д.М. Арысбай, </a:t>
            </a:r>
          </a:p>
          <a:p>
            <a:r>
              <a:rPr lang="kk-KZ" sz="1100" b="1" i="1" dirty="0">
                <a:solidFill>
                  <a:srgbClr val="002060"/>
                </a:solidFill>
                <a:latin typeface="Times New Roman" pitchFamily="18" charset="0"/>
                <a:ea typeface="Calibri" pitchFamily="34" charset="0"/>
                <a:cs typeface="Times New Roman" pitchFamily="18" charset="0"/>
              </a:rPr>
              <a:t>                                                                        физика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Н.А. Әлиев, </a:t>
            </a:r>
          </a:p>
          <a:p>
            <a:r>
              <a:rPr lang="kk-KZ" sz="1100" b="1" i="1" dirty="0">
                <a:solidFill>
                  <a:srgbClr val="002060"/>
                </a:solidFill>
                <a:latin typeface="Times New Roman" pitchFamily="18" charset="0"/>
                <a:ea typeface="Calibri" pitchFamily="34" charset="0"/>
                <a:cs typeface="Times New Roman" pitchFamily="18" charset="0"/>
              </a:rPr>
              <a:t>                                                                                   қазақ тілі мен әдебиеті пәні          </a:t>
            </a:r>
          </a:p>
          <a:p>
            <a:r>
              <a:rPr lang="kk-KZ" sz="1100" b="1" i="1" dirty="0">
                <a:solidFill>
                  <a:srgbClr val="002060"/>
                </a:solidFill>
                <a:latin typeface="Times New Roman" pitchFamily="18" charset="0"/>
                <a:ea typeface="Calibri" pitchFamily="34" charset="0"/>
                <a:cs typeface="Times New Roman" pitchFamily="18" charset="0"/>
              </a:rPr>
              <a:t>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М.А. Кульжабаева</a:t>
            </a:r>
            <a:r>
              <a:rPr lang="kk-KZ" sz="1200" b="1" i="1" dirty="0">
                <a:solidFill>
                  <a:srgbClr val="002060"/>
                </a:solidFill>
                <a:latin typeface="Times New Roman" pitchFamily="18" charset="0"/>
                <a:ea typeface="Calibri" pitchFamily="34" charset="0"/>
                <a:cs typeface="Times New Roman" pitchFamily="18" charset="0"/>
              </a:rPr>
              <a:t>. </a:t>
            </a:r>
            <a:endParaRPr lang="ru-RU" sz="1200" dirty="0"/>
          </a:p>
        </p:txBody>
      </p:sp>
      <p:sp>
        <p:nvSpPr>
          <p:cNvPr id="25" name="Прямоугольник 24"/>
          <p:cNvSpPr/>
          <p:nvPr/>
        </p:nvSpPr>
        <p:spPr>
          <a:xfrm>
            <a:off x="4129547" y="4551307"/>
            <a:ext cx="2643174" cy="430877"/>
          </a:xfrm>
          <a:prstGeom prst="rect">
            <a:avLst/>
          </a:prstGeom>
        </p:spPr>
        <p:txBody>
          <a:bodyPr wrap="square" lIns="91431" tIns="45715" rIns="91431" bIns="45715">
            <a:spAutoFit/>
          </a:bodyPr>
          <a:lstStyle/>
          <a:p>
            <a:pPr algn="just"/>
            <a:r>
              <a:rPr lang="kk-KZ" sz="1100" b="1" i="1" dirty="0">
                <a:solidFill>
                  <a:srgbClr val="C00000"/>
                </a:solidFill>
                <a:latin typeface="Times New Roman" pitchFamily="18" charset="0"/>
                <a:ea typeface="Calibri" pitchFamily="34" charset="0"/>
                <a:cs typeface="Times New Roman" pitchFamily="18" charset="0"/>
              </a:rPr>
              <a:t>ІІІ жүлделі орынға </a:t>
            </a:r>
            <a:r>
              <a:rPr lang="kk-KZ" sz="1100" b="1" i="1" dirty="0">
                <a:solidFill>
                  <a:srgbClr val="002060"/>
                </a:solidFill>
                <a:latin typeface="Times New Roman" pitchFamily="18" charset="0"/>
                <a:ea typeface="Calibri" pitchFamily="34" charset="0"/>
                <a:cs typeface="Times New Roman" pitchFamily="18" charset="0"/>
              </a:rPr>
              <a:t>математика пәні мұғалімі </a:t>
            </a:r>
            <a:r>
              <a:rPr lang="kk-KZ" sz="1100" b="1" i="1" dirty="0">
                <a:solidFill>
                  <a:srgbClr val="002060"/>
                </a:solidFill>
                <a:ea typeface="Calibri" pitchFamily="34" charset="0"/>
                <a:cs typeface="Times New Roman" pitchFamily="18" charset="0"/>
              </a:rPr>
              <a:t>–</a:t>
            </a:r>
            <a:r>
              <a:rPr lang="kk-KZ" sz="1100" b="1" i="1" dirty="0">
                <a:solidFill>
                  <a:srgbClr val="002060"/>
                </a:solidFill>
                <a:latin typeface="Times New Roman" pitchFamily="18" charset="0"/>
                <a:ea typeface="Calibri" pitchFamily="34" charset="0"/>
                <a:cs typeface="Times New Roman" pitchFamily="18" charset="0"/>
              </a:rPr>
              <a:t> П.Б. Баратов.</a:t>
            </a:r>
            <a:endParaRPr lang="ru-RU" sz="1100" dirty="0"/>
          </a:p>
        </p:txBody>
      </p:sp>
      <p:pic>
        <p:nvPicPr>
          <p:cNvPr id="29" name="Picture 6" descr="Open_book-free-PNG-transparent-background-images-free-download-clipart-pics-open-book-800x250  - Free Transparent PNG Images, Icons and Clip Art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5090" y="4176319"/>
            <a:ext cx="2971819" cy="8860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Admin\Desktop\Аттестатция\WhatsApp Image 2020-11-09 at 16.30.29.jpeg"/>
          <p:cNvPicPr>
            <a:picLocks noChangeAspect="1" noChangeArrowheads="1"/>
          </p:cNvPicPr>
          <p:nvPr/>
        </p:nvPicPr>
        <p:blipFill>
          <a:blip r:embed="rId13" cstate="print"/>
          <a:srcRect l="22780" t="23919" r="25680" b="40705"/>
          <a:stretch>
            <a:fillRect/>
          </a:stretch>
        </p:blipFill>
        <p:spPr bwMode="auto">
          <a:xfrm>
            <a:off x="1444438" y="790526"/>
            <a:ext cx="1040289" cy="693526"/>
          </a:xfrm>
          <a:prstGeom prst="roundRect">
            <a:avLst>
              <a:gd name="adj" fmla="val 17376"/>
            </a:avLst>
          </a:prstGeom>
          <a:solidFill>
            <a:srgbClr val="FFFFFF">
              <a:shade val="85000"/>
            </a:srgbClr>
          </a:solidFill>
          <a:ln w="19050">
            <a:solidFill>
              <a:schemeClr val="bg1"/>
            </a:solidFill>
          </a:ln>
          <a:effectLst>
            <a:reflection blurRad="12700" stA="38000" endPos="28000" dist="5000" dir="5400000" sy="-100000" algn="bl" rotWithShape="0"/>
          </a:effectLst>
        </p:spPr>
      </p:pic>
      <p:sp>
        <p:nvSpPr>
          <p:cNvPr id="23" name="TextBox 22"/>
          <p:cNvSpPr txBox="1"/>
          <p:nvPr/>
        </p:nvSpPr>
        <p:spPr>
          <a:xfrm>
            <a:off x="1" y="1514764"/>
            <a:ext cx="2042984"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химия пәні мұғалімі </a:t>
            </a:r>
          </a:p>
          <a:p>
            <a:r>
              <a:rPr lang="kk-KZ" sz="1000" b="1" i="1" dirty="0">
                <a:solidFill>
                  <a:srgbClr val="002060"/>
                </a:solidFill>
                <a:latin typeface="Times New Roman" pitchFamily="18" charset="0"/>
                <a:ea typeface="Calibri" pitchFamily="34" charset="0"/>
                <a:cs typeface="Times New Roman" pitchFamily="18" charset="0"/>
              </a:rPr>
              <a:t>Дана Керимшеева</a:t>
            </a:r>
            <a:endParaRPr lang="ru-RU" sz="1000" b="1" dirty="0">
              <a:latin typeface="Times New Roman" pitchFamily="18" charset="0"/>
              <a:cs typeface="Times New Roman" pitchFamily="18" charset="0"/>
            </a:endParaRPr>
          </a:p>
        </p:txBody>
      </p:sp>
      <p:sp>
        <p:nvSpPr>
          <p:cNvPr id="26" name="TextBox 25"/>
          <p:cNvSpPr txBox="1"/>
          <p:nvPr/>
        </p:nvSpPr>
        <p:spPr>
          <a:xfrm>
            <a:off x="1324550" y="1588587"/>
            <a:ext cx="2232454"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биология пәні мұғалімі </a:t>
            </a:r>
          </a:p>
          <a:p>
            <a:r>
              <a:rPr lang="kk-KZ" sz="1000" b="1" i="1" dirty="0">
                <a:solidFill>
                  <a:srgbClr val="002060"/>
                </a:solidFill>
                <a:latin typeface="Times New Roman" pitchFamily="18" charset="0"/>
                <a:ea typeface="Calibri" pitchFamily="34" charset="0"/>
                <a:cs typeface="Times New Roman" pitchFamily="18" charset="0"/>
              </a:rPr>
              <a:t> Канымкул Нурлыбаева</a:t>
            </a:r>
            <a:endParaRPr lang="ru-RU" sz="1000" dirty="0">
              <a:latin typeface="Times New Roman" pitchFamily="18" charset="0"/>
              <a:cs typeface="Times New Roman" pitchFamily="18" charset="0"/>
            </a:endParaRPr>
          </a:p>
        </p:txBody>
      </p:sp>
      <p:sp>
        <p:nvSpPr>
          <p:cNvPr id="27" name="TextBox 26"/>
          <p:cNvSpPr txBox="1"/>
          <p:nvPr/>
        </p:nvSpPr>
        <p:spPr>
          <a:xfrm>
            <a:off x="-53545" y="2732707"/>
            <a:ext cx="1820562"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тарих пәні мұғалімі Гаухар Косалиева</a:t>
            </a:r>
            <a:endParaRPr lang="ru-RU" sz="1000" dirty="0">
              <a:latin typeface="Times New Roman" pitchFamily="18" charset="0"/>
              <a:cs typeface="Times New Roman" pitchFamily="18" charset="0"/>
            </a:endParaRPr>
          </a:p>
        </p:txBody>
      </p:sp>
      <p:sp>
        <p:nvSpPr>
          <p:cNvPr id="28" name="TextBox 27"/>
          <p:cNvSpPr txBox="1"/>
          <p:nvPr/>
        </p:nvSpPr>
        <p:spPr>
          <a:xfrm>
            <a:off x="1222658" y="2967679"/>
            <a:ext cx="2059460"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құқық пәні мұғалімі</a:t>
            </a:r>
          </a:p>
          <a:p>
            <a:r>
              <a:rPr lang="kk-KZ" sz="1000" b="1" i="1" dirty="0">
                <a:solidFill>
                  <a:srgbClr val="002060"/>
                </a:solidFill>
                <a:latin typeface="Times New Roman" pitchFamily="18" charset="0"/>
                <a:ea typeface="Calibri" pitchFamily="34" charset="0"/>
                <a:cs typeface="Times New Roman" pitchFamily="18" charset="0"/>
              </a:rPr>
              <a:t>  Айгул Әбуова</a:t>
            </a:r>
            <a:endParaRPr lang="ru-RU" sz="1000" dirty="0">
              <a:latin typeface="Times New Roman" pitchFamily="18" charset="0"/>
              <a:cs typeface="Times New Roman" pitchFamily="18" charset="0"/>
            </a:endParaRPr>
          </a:p>
        </p:txBody>
      </p:sp>
      <p:sp>
        <p:nvSpPr>
          <p:cNvPr id="30" name="TextBox 29"/>
          <p:cNvSpPr txBox="1"/>
          <p:nvPr/>
        </p:nvSpPr>
        <p:spPr>
          <a:xfrm>
            <a:off x="-33146" y="3746823"/>
            <a:ext cx="1738184"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география пәні мұғалімі  </a:t>
            </a:r>
          </a:p>
          <a:p>
            <a:r>
              <a:rPr lang="kk-KZ" sz="1000" b="1" i="1" dirty="0">
                <a:solidFill>
                  <a:srgbClr val="002060"/>
                </a:solidFill>
                <a:latin typeface="Times New Roman" pitchFamily="18" charset="0"/>
                <a:ea typeface="Calibri" pitchFamily="34" charset="0"/>
                <a:cs typeface="Times New Roman" pitchFamily="18" charset="0"/>
              </a:rPr>
              <a:t>Асел Максатова</a:t>
            </a:r>
            <a:endParaRPr lang="ru-RU" sz="1000" dirty="0">
              <a:latin typeface="Times New Roman" pitchFamily="18" charset="0"/>
              <a:cs typeface="Times New Roman" pitchFamily="18" charset="0"/>
            </a:endParaRPr>
          </a:p>
        </p:txBody>
      </p:sp>
      <p:sp>
        <p:nvSpPr>
          <p:cNvPr id="33" name="TextBox 32"/>
          <p:cNvSpPr txBox="1"/>
          <p:nvPr/>
        </p:nvSpPr>
        <p:spPr>
          <a:xfrm>
            <a:off x="1007573" y="4668640"/>
            <a:ext cx="1622853"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ағылшын тілі пәні мұғалімі  Дана Арысбай</a:t>
            </a:r>
            <a:endParaRPr lang="ru-RU" sz="1000" dirty="0">
              <a:latin typeface="Times New Roman" pitchFamily="18" charset="0"/>
              <a:cs typeface="Times New Roman" pitchFamily="18" charset="0"/>
            </a:endParaRPr>
          </a:p>
        </p:txBody>
      </p:sp>
      <p:sp>
        <p:nvSpPr>
          <p:cNvPr id="35" name="TextBox 34"/>
          <p:cNvSpPr txBox="1"/>
          <p:nvPr/>
        </p:nvSpPr>
        <p:spPr>
          <a:xfrm>
            <a:off x="1031611" y="4255219"/>
            <a:ext cx="2183028"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қазақ тілі мен әдебиеті пәні                                                                                 мұғалімі  Манат Кульжабаева</a:t>
            </a:r>
            <a:endParaRPr lang="ru-RU" sz="1000" dirty="0">
              <a:latin typeface="Times New Roman" pitchFamily="18" charset="0"/>
              <a:cs typeface="Times New Roman" pitchFamily="18" charset="0"/>
            </a:endParaRPr>
          </a:p>
        </p:txBody>
      </p:sp>
      <p:sp>
        <p:nvSpPr>
          <p:cNvPr id="36" name="TextBox 35"/>
          <p:cNvSpPr txBox="1"/>
          <p:nvPr/>
        </p:nvSpPr>
        <p:spPr>
          <a:xfrm>
            <a:off x="2516139" y="2963535"/>
            <a:ext cx="2183027"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бастауыш сынып мұғалімі </a:t>
            </a:r>
          </a:p>
          <a:p>
            <a:r>
              <a:rPr lang="kk-KZ" sz="1000" b="1" i="1" dirty="0">
                <a:solidFill>
                  <a:srgbClr val="002060"/>
                </a:solidFill>
                <a:latin typeface="Times New Roman" pitchFamily="18" charset="0"/>
                <a:ea typeface="Calibri" pitchFamily="34" charset="0"/>
                <a:cs typeface="Times New Roman" pitchFamily="18" charset="0"/>
              </a:rPr>
              <a:t> Айнур Бакторазова</a:t>
            </a:r>
            <a:endParaRPr lang="ru-RU" sz="1000" dirty="0">
              <a:latin typeface="Times New Roman" pitchFamily="18" charset="0"/>
              <a:cs typeface="Times New Roman" pitchFamily="18" charset="0"/>
            </a:endParaRPr>
          </a:p>
        </p:txBody>
      </p:sp>
      <p:sp>
        <p:nvSpPr>
          <p:cNvPr id="37" name="TextBox 36"/>
          <p:cNvSpPr txBox="1"/>
          <p:nvPr/>
        </p:nvSpPr>
        <p:spPr>
          <a:xfrm>
            <a:off x="3679688" y="3960846"/>
            <a:ext cx="1556952"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физика пәні мұғалімі  Нұрперзент Әлиев</a:t>
            </a:r>
            <a:endParaRPr lang="ru-RU" sz="1000" dirty="0">
              <a:latin typeface="Times New Roman" pitchFamily="18" charset="0"/>
              <a:cs typeface="Times New Roman" pitchFamily="18" charset="0"/>
            </a:endParaRPr>
          </a:p>
        </p:txBody>
      </p:sp>
      <p:sp>
        <p:nvSpPr>
          <p:cNvPr id="38" name="TextBox 37"/>
          <p:cNvSpPr txBox="1"/>
          <p:nvPr/>
        </p:nvSpPr>
        <p:spPr>
          <a:xfrm>
            <a:off x="2843807" y="4255219"/>
            <a:ext cx="2529017" cy="400110"/>
          </a:xfrm>
          <a:prstGeom prst="rect">
            <a:avLst/>
          </a:prstGeom>
          <a:noFill/>
        </p:spPr>
        <p:txBody>
          <a:bodyPr wrap="square" rtlCol="0">
            <a:spAutoFit/>
          </a:bodyPr>
          <a:lstStyle/>
          <a:p>
            <a:r>
              <a:rPr lang="kk-KZ" sz="1000" b="1" i="1" dirty="0">
                <a:solidFill>
                  <a:srgbClr val="002060"/>
                </a:solidFill>
                <a:latin typeface="Times New Roman" pitchFamily="18" charset="0"/>
                <a:ea typeface="Calibri" pitchFamily="34" charset="0"/>
                <a:cs typeface="Times New Roman" pitchFamily="18" charset="0"/>
              </a:rPr>
              <a:t>математика пәні мұғалімі  </a:t>
            </a:r>
          </a:p>
          <a:p>
            <a:r>
              <a:rPr lang="kk-KZ" sz="1000" b="1" i="1" dirty="0">
                <a:solidFill>
                  <a:srgbClr val="002060"/>
                </a:solidFill>
                <a:latin typeface="Times New Roman" pitchFamily="18" charset="0"/>
                <a:ea typeface="Calibri" pitchFamily="34" charset="0"/>
                <a:cs typeface="Times New Roman" pitchFamily="18" charset="0"/>
              </a:rPr>
              <a:t>Полат Баратов</a:t>
            </a:r>
            <a:endParaRPr lang="ru-RU" sz="1000" dirty="0">
              <a:latin typeface="Times New Roman" pitchFamily="18" charset="0"/>
              <a:cs typeface="Times New Roman" pitchFamily="18" charset="0"/>
            </a:endParaRPr>
          </a:p>
        </p:txBody>
      </p:sp>
    </p:spTree>
    <p:extLst>
      <p:ext uri="{BB962C8B-B14F-4D97-AF65-F5344CB8AC3E}">
        <p14:creationId xmlns:p14="http://schemas.microsoft.com/office/powerpoint/2010/main" val="2329445047"/>
      </p:ext>
    </p:extLst>
  </p:cSld>
  <p:clrMapOvr>
    <a:masterClrMapping/>
  </p:clrMapOvr>
  <mc:AlternateContent xmlns:mc="http://schemas.openxmlformats.org/markup-compatibility/2006" xmlns:p14="http://schemas.microsoft.com/office/powerpoint/2010/main">
    <mc:Choice Requires="p14">
      <p:transition spd="slow" p14:dur="4400" advClick="0" advTm="6000">
        <p14:honeycomb/>
      </p:transition>
    </mc:Choice>
    <mc:Fallback xmlns="">
      <p:transition spd="slow"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6" name="Рисунок 5" descr="0d43c092-be1d-459e-903f-692f19b796e3.jpg"/>
          <p:cNvPicPr>
            <a:picLocks noChangeAspect="1"/>
          </p:cNvPicPr>
          <p:nvPr/>
        </p:nvPicPr>
        <p:blipFill>
          <a:blip r:embed="rId3" cstate="print"/>
          <a:srcRect b="7797"/>
          <a:stretch>
            <a:fillRect/>
          </a:stretch>
        </p:blipFill>
        <p:spPr>
          <a:xfrm>
            <a:off x="107504" y="3363838"/>
            <a:ext cx="1550168" cy="9519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1"/>
          <p:cNvSpPr/>
          <p:nvPr/>
        </p:nvSpPr>
        <p:spPr>
          <a:xfrm>
            <a:off x="0" y="483518"/>
            <a:ext cx="2592376" cy="307777"/>
          </a:xfrm>
          <a:prstGeom prst="rect">
            <a:avLst/>
          </a:prstGeom>
        </p:spPr>
        <p:txBody>
          <a:bodyPr wrap="none">
            <a:spAutoFit/>
          </a:bodyPr>
          <a:lstStyle/>
          <a:p>
            <a:pPr algn="ctr"/>
            <a:r>
              <a:rPr lang="kk-KZ" b="1" dirty="0">
                <a:solidFill>
                  <a:srgbClr val="C00000"/>
                </a:solidFill>
                <a:latin typeface="Times New Roman" pitchFamily="18" charset="0"/>
                <a:cs typeface="Times New Roman" pitchFamily="18" charset="0"/>
              </a:rPr>
              <a:t>«Жылдың үздік ұстазы-2020»</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Прямоугольник 2"/>
          <p:cNvSpPr/>
          <p:nvPr/>
        </p:nvSpPr>
        <p:spPr>
          <a:xfrm>
            <a:off x="32184" y="915566"/>
            <a:ext cx="2560192" cy="2292935"/>
          </a:xfrm>
          <a:prstGeom prst="rect">
            <a:avLst/>
          </a:prstGeom>
        </p:spPr>
        <p:txBody>
          <a:bodyPr wrap="square">
            <a:spAutoFit/>
          </a:bodyPr>
          <a:lstStyle/>
          <a:p>
            <a:pPr algn="just"/>
            <a:r>
              <a:rPr lang="kk-KZ" sz="1100" dirty="0">
                <a:latin typeface="Times New Roman" pitchFamily="18" charset="0"/>
                <a:cs typeface="Times New Roman" pitchFamily="18" charset="0"/>
              </a:rPr>
              <a:t>2020 жылы Президент Қасым-Жомарт Кемелұлы Тоқаевтың </a:t>
            </a:r>
            <a:r>
              <a:rPr lang="kk-KZ" sz="1100" b="1" dirty="0">
                <a:latin typeface="Times New Roman" pitchFamily="18" charset="0"/>
                <a:cs typeface="Times New Roman" pitchFamily="18" charset="0"/>
              </a:rPr>
              <a:t>"Сындырлы қоғамдық-диалог Қазақстанның тұрақтылығы мен өркендеуінің негізі" </a:t>
            </a:r>
            <a:r>
              <a:rPr lang="kk-KZ" sz="1100" dirty="0">
                <a:latin typeface="Times New Roman" pitchFamily="18" charset="0"/>
                <a:cs typeface="Times New Roman" pitchFamily="18" charset="0"/>
              </a:rPr>
              <a:t>атты Қазақстан халқына арналған жолдауындағы білім саласына байланысты бағыттарын, білім беру ұйымдарының педагогтары арасында кеңінен насихаттау мақсатында өткен </a:t>
            </a:r>
          </a:p>
          <a:p>
            <a:pPr algn="just"/>
            <a:r>
              <a:rPr lang="kk-KZ" sz="1100" b="1" dirty="0">
                <a:solidFill>
                  <a:srgbClr val="C00000"/>
                </a:solidFill>
                <a:latin typeface="Times New Roman" pitchFamily="18" charset="0"/>
                <a:cs typeface="Times New Roman" pitchFamily="18" charset="0"/>
              </a:rPr>
              <a:t>«Жылдың үздік ұстазы-2020» </a:t>
            </a:r>
            <a:r>
              <a:rPr lang="kk-KZ" sz="1100" dirty="0">
                <a:latin typeface="Times New Roman" pitchFamily="18" charset="0"/>
                <a:cs typeface="Times New Roman" pitchFamily="18" charset="0"/>
              </a:rPr>
              <a:t>атты республикалық байқауға қатысып жеңімпаз атанған мұғалімдер; </a:t>
            </a:r>
            <a:endParaRPr lang="ru-RU" sz="1100" dirty="0">
              <a:latin typeface="Times New Roman" pitchFamily="18" charset="0"/>
              <a:cs typeface="Times New Roman" pitchFamily="18" charset="0"/>
            </a:endParaRPr>
          </a:p>
        </p:txBody>
      </p:sp>
      <p:pic>
        <p:nvPicPr>
          <p:cNvPr id="9" name="Рисунок 8" descr="images (1).jpeg"/>
          <p:cNvPicPr>
            <a:picLocks noChangeAspect="1"/>
          </p:cNvPicPr>
          <p:nvPr/>
        </p:nvPicPr>
        <p:blipFill>
          <a:blip r:embed="rId4" cstate="print"/>
          <a:stretch>
            <a:fillRect/>
          </a:stretch>
        </p:blipFill>
        <p:spPr>
          <a:xfrm>
            <a:off x="1668507" y="3667795"/>
            <a:ext cx="916310" cy="916310"/>
          </a:xfrm>
          <a:prstGeom prst="rect">
            <a:avLst/>
          </a:prstGeom>
        </p:spPr>
      </p:pic>
      <p:sp>
        <p:nvSpPr>
          <p:cNvPr id="4" name="Прямоугольник 3"/>
          <p:cNvSpPr/>
          <p:nvPr/>
        </p:nvSpPr>
        <p:spPr>
          <a:xfrm>
            <a:off x="2592376" y="1032530"/>
            <a:ext cx="2448272" cy="1615827"/>
          </a:xfrm>
          <a:prstGeom prst="rect">
            <a:avLst/>
          </a:prstGeom>
        </p:spPr>
        <p:txBody>
          <a:bodyPr wrap="square">
            <a:spAutoFit/>
          </a:bodyPr>
          <a:lstStyle/>
          <a:p>
            <a:pPr algn="just"/>
            <a:r>
              <a:rPr lang="kk-KZ" sz="1100" dirty="0">
                <a:latin typeface="Times New Roman" pitchFamily="18" charset="0"/>
                <a:cs typeface="Times New Roman" pitchFamily="18" charset="0"/>
              </a:rPr>
              <a:t>2020 жылы Елбасы Н.Ә. Назарбаевтың «Болашаққа бағдар: рухани жаңғыру» атты бағдарламалық мақаласын педагогтер арасында кеңінен насихаттау мақсатында өткен </a:t>
            </a:r>
          </a:p>
          <a:p>
            <a:pPr algn="just"/>
            <a:r>
              <a:rPr lang="kk-KZ" sz="1100" b="1" dirty="0">
                <a:solidFill>
                  <a:srgbClr val="C00000"/>
                </a:solidFill>
                <a:latin typeface="Times New Roman" pitchFamily="18" charset="0"/>
                <a:cs typeface="Times New Roman" pitchFamily="18" charset="0"/>
              </a:rPr>
              <a:t>«Қазақстанның құрметті педагогы» </a:t>
            </a:r>
            <a:r>
              <a:rPr lang="kk-KZ" sz="1100" dirty="0">
                <a:latin typeface="Times New Roman" pitchFamily="18" charset="0"/>
                <a:cs typeface="Times New Roman" pitchFamily="18" charset="0"/>
              </a:rPr>
              <a:t>атты байқауға қатысып жеңімпаз атанған мұғалімдер</a:t>
            </a:r>
            <a:r>
              <a:rPr lang="kk-KZ" sz="1100" b="1" dirty="0">
                <a:latin typeface="Times New Roman" pitchFamily="18" charset="0"/>
                <a:cs typeface="Times New Roman" pitchFamily="18" charset="0"/>
              </a:rPr>
              <a:t>:</a:t>
            </a:r>
            <a:endParaRPr lang="ru-RU" sz="1100" b="1" dirty="0">
              <a:latin typeface="Times New Roman" pitchFamily="18" charset="0"/>
              <a:cs typeface="Times New Roman" pitchFamily="18" charset="0"/>
            </a:endParaRPr>
          </a:p>
        </p:txBody>
      </p:sp>
      <p:sp>
        <p:nvSpPr>
          <p:cNvPr id="5" name="Прямоугольник 4"/>
          <p:cNvSpPr/>
          <p:nvPr/>
        </p:nvSpPr>
        <p:spPr>
          <a:xfrm>
            <a:off x="2612345" y="416977"/>
            <a:ext cx="2463711" cy="523220"/>
          </a:xfrm>
          <a:prstGeom prst="rect">
            <a:avLst/>
          </a:prstGeom>
        </p:spPr>
        <p:txBody>
          <a:bodyPr wrap="square">
            <a:spAutoFit/>
          </a:bodyPr>
          <a:lstStyle/>
          <a:p>
            <a:pPr algn="ctr"/>
            <a:r>
              <a:rPr lang="kk-KZ" b="1" dirty="0">
                <a:solidFill>
                  <a:srgbClr val="C00000"/>
                </a:solidFill>
                <a:latin typeface="Times New Roman" pitchFamily="18" charset="0"/>
                <a:cs typeface="Times New Roman" pitchFamily="18" charset="0"/>
              </a:rPr>
              <a:t>«Қазақстанның құрметті педагогы» </a:t>
            </a:r>
            <a:endParaRPr lang="ru-RU" dirty="0"/>
          </a:p>
        </p:txBody>
      </p:sp>
      <p:pic>
        <p:nvPicPr>
          <p:cNvPr id="12" name="Рисунок 11" descr="IMG_2447.JPG"/>
          <p:cNvPicPr>
            <a:picLocks noChangeAspect="1"/>
          </p:cNvPicPr>
          <p:nvPr/>
        </p:nvPicPr>
        <p:blipFill>
          <a:blip r:embed="rId5" cstate="print"/>
          <a:stretch>
            <a:fillRect/>
          </a:stretch>
        </p:blipFill>
        <p:spPr>
          <a:xfrm rot="16200000">
            <a:off x="3260472" y="2881385"/>
            <a:ext cx="1112082" cy="751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IMG_2456.JPG"/>
          <p:cNvPicPr>
            <a:picLocks noChangeAspect="1"/>
          </p:cNvPicPr>
          <p:nvPr/>
        </p:nvPicPr>
        <p:blipFill>
          <a:blip r:embed="rId6" cstate="print"/>
          <a:stretch>
            <a:fillRect/>
          </a:stretch>
        </p:blipFill>
        <p:spPr>
          <a:xfrm rot="16200000">
            <a:off x="4093935" y="2866561"/>
            <a:ext cx="1127549" cy="765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descr="IMG_2457.JPG"/>
          <p:cNvPicPr>
            <a:picLocks noChangeAspect="1"/>
          </p:cNvPicPr>
          <p:nvPr/>
        </p:nvPicPr>
        <p:blipFill>
          <a:blip r:embed="rId7" cstate="print"/>
          <a:stretch>
            <a:fillRect/>
          </a:stretch>
        </p:blipFill>
        <p:spPr>
          <a:xfrm rot="16200000">
            <a:off x="2396892" y="2873652"/>
            <a:ext cx="1127549" cy="751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Рисунок 14" descr="images (1).jpeg"/>
          <p:cNvPicPr>
            <a:picLocks noChangeAspect="1"/>
          </p:cNvPicPr>
          <p:nvPr/>
        </p:nvPicPr>
        <p:blipFill>
          <a:blip r:embed="rId4" cstate="print"/>
          <a:stretch>
            <a:fillRect/>
          </a:stretch>
        </p:blipFill>
        <p:spPr>
          <a:xfrm>
            <a:off x="4716016" y="3751039"/>
            <a:ext cx="916310" cy="916310"/>
          </a:xfrm>
          <a:prstGeom prst="rect">
            <a:avLst/>
          </a:prstGeom>
        </p:spPr>
      </p:pic>
      <p:sp>
        <p:nvSpPr>
          <p:cNvPr id="7" name="Прямоугольник 6"/>
          <p:cNvSpPr/>
          <p:nvPr/>
        </p:nvSpPr>
        <p:spPr>
          <a:xfrm>
            <a:off x="5108717" y="409967"/>
            <a:ext cx="3456384" cy="523220"/>
          </a:xfrm>
          <a:prstGeom prst="rect">
            <a:avLst/>
          </a:prstGeom>
        </p:spPr>
        <p:txBody>
          <a:bodyPr wrap="square">
            <a:spAutoFit/>
          </a:bodyPr>
          <a:lstStyle/>
          <a:p>
            <a:pPr algn="ctr"/>
            <a:r>
              <a:rPr lang="kk-KZ" b="1" dirty="0">
                <a:solidFill>
                  <a:srgbClr val="C00000"/>
                </a:solidFill>
                <a:latin typeface="Times New Roman" pitchFamily="18" charset="0"/>
                <a:cs typeface="Times New Roman" pitchFamily="18" charset="0"/>
              </a:rPr>
              <a:t>Мектеп педагогтарының кәсіби байқауларға  қатысуы, нәтижелері:</a:t>
            </a:r>
            <a:endParaRPr lang="ru-RU" dirty="0"/>
          </a:p>
        </p:txBody>
      </p:sp>
      <p:sp>
        <p:nvSpPr>
          <p:cNvPr id="10" name="Прямоугольник 9"/>
          <p:cNvSpPr/>
          <p:nvPr/>
        </p:nvSpPr>
        <p:spPr>
          <a:xfrm>
            <a:off x="5040649" y="993700"/>
            <a:ext cx="1979623" cy="1323439"/>
          </a:xfrm>
          <a:prstGeom prst="rect">
            <a:avLst/>
          </a:prstGeom>
        </p:spPr>
        <p:txBody>
          <a:bodyPr wrap="square">
            <a:spAutoFit/>
          </a:bodyPr>
          <a:lstStyle/>
          <a:p>
            <a:pPr algn="just"/>
            <a:r>
              <a:rPr lang="kk-KZ" sz="1000" dirty="0">
                <a:latin typeface="Times New Roman" pitchFamily="18" charset="0"/>
                <a:cs typeface="Times New Roman" pitchFamily="18" charset="0"/>
              </a:rPr>
              <a:t>Математика пәнінің мұғалімі </a:t>
            </a:r>
            <a:r>
              <a:rPr lang="kk-KZ" sz="1000" b="1" dirty="0">
                <a:latin typeface="Times New Roman" pitchFamily="18" charset="0"/>
                <a:cs typeface="Times New Roman" pitchFamily="18" charset="0"/>
              </a:rPr>
              <a:t>Жанаева Майра</a:t>
            </a:r>
            <a:r>
              <a:rPr lang="kk-KZ" sz="1000" dirty="0">
                <a:latin typeface="Times New Roman" pitchFamily="18" charset="0"/>
                <a:cs typeface="Times New Roman" pitchFamily="18" charset="0"/>
              </a:rPr>
              <a:t> </a:t>
            </a:r>
          </a:p>
          <a:p>
            <a:pPr algn="just"/>
            <a:r>
              <a:rPr lang="kk-KZ" sz="1000" dirty="0">
                <a:latin typeface="Times New Roman" pitchFamily="18" charset="0"/>
                <a:cs typeface="Times New Roman" pitchFamily="18" charset="0"/>
              </a:rPr>
              <a:t>Шымкент қаласының әдістемелік орталығы ұйымдастырған </a:t>
            </a:r>
          </a:p>
          <a:p>
            <a:pPr algn="just"/>
            <a:r>
              <a:rPr lang="kk-KZ" sz="1000" b="1" dirty="0">
                <a:solidFill>
                  <a:srgbClr val="C00000"/>
                </a:solidFill>
                <a:latin typeface="Times New Roman" pitchFamily="18" charset="0"/>
                <a:cs typeface="Times New Roman" pitchFamily="18" charset="0"/>
              </a:rPr>
              <a:t>«Үздік педагог – 2020» </a:t>
            </a:r>
            <a:r>
              <a:rPr lang="kk-KZ" sz="1000" dirty="0">
                <a:latin typeface="Times New Roman" pitchFamily="18" charset="0"/>
                <a:cs typeface="Times New Roman" pitchFamily="18" charset="0"/>
              </a:rPr>
              <a:t>конкурсына қатысып ІІІ орын дипломымен марапатталды.</a:t>
            </a:r>
            <a:endParaRPr lang="en-US" sz="1000" dirty="0">
              <a:latin typeface="Times New Roman" pitchFamily="18" charset="0"/>
              <a:cs typeface="Times New Roman" pitchFamily="18" charset="0"/>
            </a:endParaRPr>
          </a:p>
        </p:txBody>
      </p:sp>
      <p:sp>
        <p:nvSpPr>
          <p:cNvPr id="11" name="Прямоугольник 10"/>
          <p:cNvSpPr/>
          <p:nvPr/>
        </p:nvSpPr>
        <p:spPr>
          <a:xfrm>
            <a:off x="7078648" y="1032530"/>
            <a:ext cx="1966481" cy="1231106"/>
          </a:xfrm>
          <a:prstGeom prst="rect">
            <a:avLst/>
          </a:prstGeom>
        </p:spPr>
        <p:txBody>
          <a:bodyPr wrap="square">
            <a:spAutoFit/>
          </a:bodyPr>
          <a:lstStyle/>
          <a:p>
            <a:pPr algn="just"/>
            <a:r>
              <a:rPr lang="kk-KZ" sz="1000" dirty="0">
                <a:latin typeface="Times New Roman" pitchFamily="18" charset="0"/>
                <a:cs typeface="Times New Roman" pitchFamily="18" charset="0"/>
              </a:rPr>
              <a:t>Орыс тілі мен әдебиеті пәнінің мұғалімі </a:t>
            </a:r>
          </a:p>
          <a:p>
            <a:pPr algn="just"/>
            <a:r>
              <a:rPr lang="kk-KZ" sz="1000" b="1" dirty="0">
                <a:latin typeface="Times New Roman" pitchFamily="18" charset="0"/>
                <a:cs typeface="Times New Roman" pitchFamily="18" charset="0"/>
              </a:rPr>
              <a:t>Ибрагимова Зульфия </a:t>
            </a:r>
            <a:r>
              <a:rPr lang="kk-KZ" sz="1000" dirty="0">
                <a:latin typeface="Times New Roman" pitchFamily="18" charset="0"/>
                <a:cs typeface="Times New Roman" pitchFamily="18" charset="0"/>
              </a:rPr>
              <a:t>ІІ Республикалық </a:t>
            </a:r>
            <a:r>
              <a:rPr lang="kk-KZ" sz="1000" dirty="0">
                <a:solidFill>
                  <a:srgbClr val="C00000"/>
                </a:solidFill>
                <a:latin typeface="Times New Roman" pitchFamily="18" charset="0"/>
                <a:cs typeface="Times New Roman" pitchFamily="18" charset="0"/>
              </a:rPr>
              <a:t>«Мұқағали Мақатаев» </a:t>
            </a:r>
            <a:r>
              <a:rPr lang="kk-KZ" sz="1000" dirty="0">
                <a:latin typeface="Times New Roman" pitchFamily="18" charset="0"/>
                <a:cs typeface="Times New Roman" pitchFamily="18" charset="0"/>
              </a:rPr>
              <a:t>оқулары байқауына қатысып І дәрежелі дипломмен марапатталды</a:t>
            </a:r>
            <a:r>
              <a:rPr lang="kk-KZ" dirty="0">
                <a:latin typeface="Times New Roman" pitchFamily="18" charset="0"/>
                <a:cs typeface="Times New Roman" pitchFamily="18" charset="0"/>
              </a:rPr>
              <a:t>.</a:t>
            </a:r>
            <a:endParaRPr lang="ru-RU" dirty="0">
              <a:latin typeface="Arial" pitchFamily="34" charset="0"/>
              <a:cs typeface="Arial" pitchFamily="34" charset="0"/>
            </a:endParaRPr>
          </a:p>
        </p:txBody>
      </p:sp>
      <p:pic>
        <p:nvPicPr>
          <p:cNvPr id="20" name="Рисунок 19" descr="WhatsApp Image 2021-01-09 at 10.29.15.jpeg"/>
          <p:cNvPicPr>
            <a:picLocks noChangeAspect="1"/>
          </p:cNvPicPr>
          <p:nvPr/>
        </p:nvPicPr>
        <p:blipFill>
          <a:blip r:embed="rId8" cstate="print"/>
          <a:stretch>
            <a:fillRect/>
          </a:stretch>
        </p:blipFill>
        <p:spPr>
          <a:xfrm>
            <a:off x="5355596" y="2471770"/>
            <a:ext cx="1592668" cy="1049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Рисунок 20" descr="IMG_2670.JPG"/>
          <p:cNvPicPr>
            <a:picLocks noChangeAspect="1"/>
          </p:cNvPicPr>
          <p:nvPr/>
        </p:nvPicPr>
        <p:blipFill>
          <a:blip r:embed="rId9" cstate="print"/>
          <a:stretch>
            <a:fillRect/>
          </a:stretch>
        </p:blipFill>
        <p:spPr>
          <a:xfrm>
            <a:off x="7236296" y="2445455"/>
            <a:ext cx="1709289" cy="1021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Рисунок 21" descr="6eb0a400-5f80-410d-b660-d61b5359ac36.jpg"/>
          <p:cNvPicPr>
            <a:picLocks noChangeAspect="1"/>
          </p:cNvPicPr>
          <p:nvPr/>
        </p:nvPicPr>
        <p:blipFill>
          <a:blip r:embed="rId10" cstate="print"/>
          <a:srcRect t="19538"/>
          <a:stretch>
            <a:fillRect/>
          </a:stretch>
        </p:blipFill>
        <p:spPr>
          <a:xfrm>
            <a:off x="7887837" y="3590395"/>
            <a:ext cx="1186134" cy="1006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Прямоугольник 15"/>
          <p:cNvSpPr/>
          <p:nvPr/>
        </p:nvSpPr>
        <p:spPr>
          <a:xfrm>
            <a:off x="5547478" y="3705092"/>
            <a:ext cx="2324993" cy="861774"/>
          </a:xfrm>
          <a:prstGeom prst="rect">
            <a:avLst/>
          </a:prstGeom>
        </p:spPr>
        <p:txBody>
          <a:bodyPr wrap="square">
            <a:spAutoFit/>
          </a:bodyPr>
          <a:lstStyle/>
          <a:p>
            <a:pPr algn="just"/>
            <a:r>
              <a:rPr lang="kk-KZ" sz="1000" dirty="0">
                <a:latin typeface="Times New Roman" pitchFamily="18" charset="0"/>
                <a:cs typeface="Times New Roman" pitchFamily="18" charset="0"/>
              </a:rPr>
              <a:t>2020 жылы орыс тілі мен әдебиеті пәнінің мұғалімі </a:t>
            </a:r>
            <a:r>
              <a:rPr lang="kk-KZ" sz="1000" b="1" dirty="0">
                <a:latin typeface="Times New Roman" pitchFamily="18" charset="0"/>
                <a:cs typeface="Times New Roman" pitchFamily="18" charset="0"/>
              </a:rPr>
              <a:t>Ибрагифмова Зульфия</a:t>
            </a:r>
            <a:r>
              <a:rPr lang="kk-KZ" sz="1000" dirty="0">
                <a:latin typeface="Times New Roman" pitchFamily="18" charset="0"/>
                <a:cs typeface="Times New Roman" pitchFamily="18" charset="0"/>
              </a:rPr>
              <a:t> ІІ Республикалық </a:t>
            </a:r>
            <a:r>
              <a:rPr lang="kk-KZ" sz="1000" dirty="0">
                <a:solidFill>
                  <a:srgbClr val="C00000"/>
                </a:solidFill>
                <a:latin typeface="Times New Roman" pitchFamily="18" charset="0"/>
                <a:cs typeface="Times New Roman" pitchFamily="18" charset="0"/>
              </a:rPr>
              <a:t>«Абай оқулары»</a:t>
            </a:r>
            <a:r>
              <a:rPr lang="kk-KZ" sz="1000" dirty="0">
                <a:latin typeface="Times New Roman" pitchFamily="18" charset="0"/>
                <a:cs typeface="Times New Roman" pitchFamily="18" charset="0"/>
              </a:rPr>
              <a:t> байқауына қатысып </a:t>
            </a:r>
          </a:p>
          <a:p>
            <a:r>
              <a:rPr lang="kk-KZ" sz="1000" dirty="0">
                <a:latin typeface="Times New Roman" pitchFamily="18" charset="0"/>
                <a:cs typeface="Times New Roman" pitchFamily="18" charset="0"/>
              </a:rPr>
              <a:t>І дәрежелі дипломмен марапатталды.</a:t>
            </a:r>
            <a:endParaRPr lang="ru-RU" sz="1000" dirty="0">
              <a:latin typeface="Times New Roman" pitchFamily="18" charset="0"/>
              <a:cs typeface="Times New Roman" pitchFamily="18" charset="0"/>
            </a:endParaRPr>
          </a:p>
        </p:txBody>
      </p:sp>
    </p:spTree>
    <p:extLst>
      <p:ext uri="{BB962C8B-B14F-4D97-AF65-F5344CB8AC3E}">
        <p14:creationId xmlns:p14="http://schemas.microsoft.com/office/powerpoint/2010/main" val="183638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12</a:t>
            </a:fld>
            <a:endParaRPr lang="en"/>
          </a:p>
        </p:txBody>
      </p:sp>
      <p:sp>
        <p:nvSpPr>
          <p:cNvPr id="3" name="Прямоугольник 2"/>
          <p:cNvSpPr/>
          <p:nvPr/>
        </p:nvSpPr>
        <p:spPr>
          <a:xfrm>
            <a:off x="2123728" y="208092"/>
            <a:ext cx="5472608" cy="584775"/>
          </a:xfrm>
          <a:prstGeom prst="rect">
            <a:avLst/>
          </a:prstGeom>
        </p:spPr>
        <p:txBody>
          <a:bodyPr wrap="square">
            <a:spAutoFit/>
          </a:bodyPr>
          <a:lstStyle/>
          <a:p>
            <a:pPr algn="ctr"/>
            <a:r>
              <a:rPr lang="kk-KZ" sz="1600" b="1" dirty="0">
                <a:solidFill>
                  <a:schemeClr val="tx1">
                    <a:lumMod val="50000"/>
                  </a:schemeClr>
                </a:solidFill>
                <a:latin typeface="Times New Roman" pitchFamily="18" charset="0"/>
                <a:cs typeface="Times New Roman" pitchFamily="18" charset="0"/>
              </a:rPr>
              <a:t>Мектеп мұғалімдерінің тиімді тәжірибесін тарату мақсатында жарияланған</a:t>
            </a:r>
            <a:r>
              <a:rPr lang="kk-KZ" sz="1600" b="1" i="1" dirty="0">
                <a:solidFill>
                  <a:schemeClr val="tx1">
                    <a:lumMod val="50000"/>
                  </a:schemeClr>
                </a:solidFill>
                <a:latin typeface="Times New Roman" pitchFamily="18" charset="0"/>
                <a:cs typeface="Times New Roman" pitchFamily="18" charset="0"/>
              </a:rPr>
              <a:t> </a:t>
            </a:r>
            <a:r>
              <a:rPr lang="kk-KZ" sz="1600" b="1" i="1" dirty="0">
                <a:solidFill>
                  <a:srgbClr val="C00000"/>
                </a:solidFill>
                <a:latin typeface="Times New Roman" pitchFamily="18" charset="0"/>
                <a:cs typeface="Times New Roman" pitchFamily="18" charset="0"/>
              </a:rPr>
              <a:t>авторлық бағдарламалар</a:t>
            </a:r>
            <a:endParaRPr lang="ru-RU" sz="1600" b="1" i="1" dirty="0">
              <a:solidFill>
                <a:srgbClr val="C00000"/>
              </a:solidFill>
              <a:latin typeface="Times New Roman" pitchFamily="18" charset="0"/>
              <a:cs typeface="Times New Roman" pitchFamily="18" charset="0"/>
            </a:endParaRPr>
          </a:p>
        </p:txBody>
      </p:sp>
      <p:pic>
        <p:nvPicPr>
          <p:cNvPr id="4" name="Рисунок 3" descr="128785319_953111568555220_6787751442169208117_o.jpg"/>
          <p:cNvPicPr>
            <a:picLocks noChangeAspect="1"/>
          </p:cNvPicPr>
          <p:nvPr/>
        </p:nvPicPr>
        <p:blipFill>
          <a:blip r:embed="rId2" cstate="print"/>
          <a:stretch>
            <a:fillRect/>
          </a:stretch>
        </p:blipFill>
        <p:spPr>
          <a:xfrm>
            <a:off x="3189945" y="2214869"/>
            <a:ext cx="1419614" cy="1683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128814314_953111565221887_203946041693165926_o.jpg"/>
          <p:cNvPicPr>
            <a:picLocks noChangeAspect="1"/>
          </p:cNvPicPr>
          <p:nvPr/>
        </p:nvPicPr>
        <p:blipFill>
          <a:blip r:embed="rId3" cstate="print"/>
          <a:stretch>
            <a:fillRect/>
          </a:stretch>
        </p:blipFill>
        <p:spPr>
          <a:xfrm>
            <a:off x="309579" y="2421565"/>
            <a:ext cx="1080739" cy="1121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IMG_2685.JPG"/>
          <p:cNvPicPr>
            <a:picLocks noChangeAspect="1"/>
          </p:cNvPicPr>
          <p:nvPr/>
        </p:nvPicPr>
        <p:blipFill>
          <a:blip r:embed="rId4" cstate="print"/>
          <a:stretch>
            <a:fillRect/>
          </a:stretch>
        </p:blipFill>
        <p:spPr>
          <a:xfrm>
            <a:off x="309579" y="3687651"/>
            <a:ext cx="1462569" cy="1291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WhatsApp Image 2021-01-19 at 11.18.48.jpeg"/>
          <p:cNvPicPr>
            <a:picLocks noChangeAspect="1"/>
          </p:cNvPicPr>
          <p:nvPr/>
        </p:nvPicPr>
        <p:blipFill>
          <a:blip r:embed="rId5" cstate="print"/>
          <a:srcRect l="6597" t="2222" r="5315" b="3963"/>
          <a:stretch>
            <a:fillRect/>
          </a:stretch>
        </p:blipFill>
        <p:spPr>
          <a:xfrm rot="10800000">
            <a:off x="1936944" y="3718255"/>
            <a:ext cx="909443" cy="1291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WhatsApp Image 2021-01-19 at 11.19.17.jpeg"/>
          <p:cNvPicPr>
            <a:picLocks noChangeAspect="1"/>
          </p:cNvPicPr>
          <p:nvPr/>
        </p:nvPicPr>
        <p:blipFill>
          <a:blip r:embed="rId6" cstate="print"/>
          <a:srcRect l="7077" t="17177" r="19676" b="22643"/>
          <a:stretch>
            <a:fillRect/>
          </a:stretch>
        </p:blipFill>
        <p:spPr>
          <a:xfrm>
            <a:off x="4782668" y="2214869"/>
            <a:ext cx="1154503" cy="1639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107504" y="1060839"/>
            <a:ext cx="2565628" cy="1446550"/>
          </a:xfrm>
          <a:prstGeom prst="rect">
            <a:avLst/>
          </a:prstGeom>
          <a:noFill/>
        </p:spPr>
        <p:txBody>
          <a:bodyPr wrap="square" rtlCol="0">
            <a:spAutoFit/>
          </a:bodyPr>
          <a:lstStyle/>
          <a:p>
            <a:pPr lvl="0" indent="449263" algn="just" fontAlgn="base">
              <a:spcBef>
                <a:spcPct val="0"/>
              </a:spcBef>
              <a:spcAft>
                <a:spcPct val="0"/>
              </a:spcAft>
              <a:buClrTx/>
            </a:pPr>
            <a:r>
              <a:rPr lang="kk-KZ" sz="1100" dirty="0">
                <a:solidFill>
                  <a:schemeClr val="tx1"/>
                </a:solidFill>
                <a:latin typeface="Times New Roman" pitchFamily="18" charset="0"/>
                <a:ea typeface="Times New Roman" pitchFamily="18" charset="0"/>
                <a:cs typeface="Times New Roman" pitchFamily="18" charset="0"/>
              </a:rPr>
              <a:t>2020 жылы биология пәнінің мұғалімі Р.Жолдасованың «Биологияны оқытуда оқушылардың ғылыми дүниетанымдық қабілеттерін дамыту әдістемесі» атты авторлық бағдарламасы Республика көлемінде таратылды.</a:t>
            </a:r>
            <a:r>
              <a:rPr lang="kk-KZ" sz="1000" dirty="0">
                <a:solidFill>
                  <a:schemeClr val="tx1"/>
                </a:solidFill>
                <a:latin typeface="Times New Roman" pitchFamily="18" charset="0"/>
                <a:ea typeface="Times New Roman" pitchFamily="18" charset="0"/>
                <a:cs typeface="Times New Roman" pitchFamily="18" charset="0"/>
              </a:rPr>
              <a:t> </a:t>
            </a:r>
            <a:endParaRPr lang="kk-KZ" sz="1000" dirty="0">
              <a:solidFill>
                <a:schemeClr val="tx1"/>
              </a:solidFill>
              <a:latin typeface="Times New Roman" pitchFamily="18" charset="0"/>
              <a:cs typeface="Times New Roman" pitchFamily="18" charset="0"/>
            </a:endParaRPr>
          </a:p>
          <a:p>
            <a:pPr algn="just"/>
            <a:endParaRPr lang="ru-RU" sz="1100" dirty="0"/>
          </a:p>
        </p:txBody>
      </p:sp>
      <p:sp>
        <p:nvSpPr>
          <p:cNvPr id="13" name="Прямоугольник 12"/>
          <p:cNvSpPr/>
          <p:nvPr/>
        </p:nvSpPr>
        <p:spPr>
          <a:xfrm>
            <a:off x="2915816" y="1129324"/>
            <a:ext cx="2862064" cy="938719"/>
          </a:xfrm>
          <a:prstGeom prst="rect">
            <a:avLst/>
          </a:prstGeom>
        </p:spPr>
        <p:txBody>
          <a:bodyPr wrap="square">
            <a:spAutoFit/>
          </a:bodyPr>
          <a:lstStyle/>
          <a:p>
            <a:pPr lvl="0" indent="449263" algn="just" fontAlgn="base">
              <a:spcBef>
                <a:spcPct val="0"/>
              </a:spcBef>
              <a:spcAft>
                <a:spcPct val="0"/>
              </a:spcAft>
              <a:buClrTx/>
            </a:pPr>
            <a:r>
              <a:rPr lang="kk-KZ" sz="1100" dirty="0">
                <a:solidFill>
                  <a:schemeClr val="tx1"/>
                </a:solidFill>
                <a:latin typeface="Times New Roman" pitchFamily="18" charset="0"/>
                <a:ea typeface="Times New Roman" pitchFamily="18" charset="0"/>
                <a:cs typeface="Times New Roman" pitchFamily="18" charset="0"/>
              </a:rPr>
              <a:t>2020 жылы тарих пәнінің мұғалімі Г. Мамытованың «Тарих сабақтарында пайдаланатын жаңа форматтағы әдіс-   тәсілдер» атты авторлық бағдарламасы Республика көлемінде  таратылды.   </a:t>
            </a:r>
            <a:endParaRPr lang="kk-KZ" sz="1100" dirty="0">
              <a:solidFill>
                <a:schemeClr val="tx1"/>
              </a:solidFill>
              <a:latin typeface="Times New Roman" pitchFamily="18" charset="0"/>
              <a:cs typeface="Times New Roman" pitchFamily="18" charset="0"/>
            </a:endParaRPr>
          </a:p>
        </p:txBody>
      </p:sp>
      <p:sp>
        <p:nvSpPr>
          <p:cNvPr id="14" name="Прямоугольник 13"/>
          <p:cNvSpPr/>
          <p:nvPr/>
        </p:nvSpPr>
        <p:spPr>
          <a:xfrm>
            <a:off x="5940152" y="1158872"/>
            <a:ext cx="2702952" cy="984885"/>
          </a:xfrm>
          <a:prstGeom prst="rect">
            <a:avLst/>
          </a:prstGeom>
        </p:spPr>
        <p:txBody>
          <a:bodyPr wrap="square">
            <a:spAutoFit/>
          </a:bodyPr>
          <a:lstStyle/>
          <a:p>
            <a:pPr lvl="0" indent="360000" algn="just" fontAlgn="base">
              <a:spcBef>
                <a:spcPct val="0"/>
              </a:spcBef>
              <a:spcAft>
                <a:spcPct val="0"/>
              </a:spcAft>
              <a:buClrTx/>
            </a:pPr>
            <a:r>
              <a:rPr lang="kk-KZ" sz="1100" dirty="0">
                <a:solidFill>
                  <a:schemeClr val="tx1"/>
                </a:solidFill>
                <a:latin typeface="Times New Roman" pitchFamily="18" charset="0"/>
                <a:ea typeface="Times New Roman" pitchFamily="18" charset="0"/>
                <a:cs typeface="Times New Roman" pitchFamily="18" charset="0"/>
              </a:rPr>
              <a:t>2020 жылы ағылшын тілі пәнінің мұғалімдері Г. Тохаева мен Н. Мамырдың  «Қызықты фанетика» атты авторлық  бағдарламасы қала   көлемінде таратылды</a:t>
            </a:r>
            <a:r>
              <a:rPr lang="kk-KZ" dirty="0">
                <a:solidFill>
                  <a:schemeClr val="tx1"/>
                </a:solidFill>
                <a:latin typeface="Times New Roman" pitchFamily="18" charset="0"/>
                <a:ea typeface="Times New Roman" pitchFamily="18" charset="0"/>
                <a:cs typeface="Times New Roman" pitchFamily="18" charset="0"/>
              </a:rPr>
              <a:t>. </a:t>
            </a:r>
            <a:endParaRPr lang="kk-KZ" sz="1800" dirty="0">
              <a:solidFill>
                <a:schemeClr val="tx1"/>
              </a:solidFill>
              <a:latin typeface="Arial" pitchFamily="34" charset="0"/>
              <a:cs typeface="Arial" pitchFamily="34" charset="0"/>
            </a:endParaRPr>
          </a:p>
        </p:txBody>
      </p:sp>
      <p:pic>
        <p:nvPicPr>
          <p:cNvPr id="15" name="Рисунок 14" descr="129001710_953111538555223_4565351546625657340_o.jpg"/>
          <p:cNvPicPr>
            <a:picLocks noChangeAspect="1"/>
          </p:cNvPicPr>
          <p:nvPr/>
        </p:nvPicPr>
        <p:blipFill>
          <a:blip r:embed="rId7" cstate="print"/>
          <a:stretch>
            <a:fillRect/>
          </a:stretch>
        </p:blipFill>
        <p:spPr>
          <a:xfrm>
            <a:off x="7186956" y="2170620"/>
            <a:ext cx="1408254" cy="1627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Прямоугольник 15"/>
          <p:cNvSpPr/>
          <p:nvPr/>
        </p:nvSpPr>
        <p:spPr>
          <a:xfrm>
            <a:off x="3899752" y="4011910"/>
            <a:ext cx="3991331" cy="769441"/>
          </a:xfrm>
          <a:prstGeom prst="rect">
            <a:avLst/>
          </a:prstGeom>
        </p:spPr>
        <p:txBody>
          <a:bodyPr wrap="square">
            <a:spAutoFit/>
          </a:bodyPr>
          <a:lstStyle/>
          <a:p>
            <a:pPr algn="just"/>
            <a:r>
              <a:rPr lang="kk-KZ" sz="1100" dirty="0">
                <a:latin typeface="Times New Roman" pitchFamily="18" charset="0"/>
                <a:cs typeface="Times New Roman" pitchFamily="18" charset="0"/>
              </a:rPr>
              <a:t>2021 жылы дене тәрбиесі пәнімұғалімдері </a:t>
            </a:r>
          </a:p>
          <a:p>
            <a:pPr algn="just"/>
            <a:r>
              <a:rPr lang="kk-KZ" sz="1100" dirty="0">
                <a:latin typeface="Times New Roman" pitchFamily="18" charset="0"/>
                <a:cs typeface="Times New Roman" pitchFamily="18" charset="0"/>
              </a:rPr>
              <a:t>А.Ш. Ториев, Г.Аманбек, Б.Қ Белгібаева, Н.С. Уалихановтың </a:t>
            </a:r>
            <a:r>
              <a:rPr lang="ru-RU" sz="1100" dirty="0">
                <a:latin typeface="Times New Roman" pitchFamily="18" charset="0"/>
                <a:cs typeface="Times New Roman" pitchFamily="18" charset="0"/>
              </a:rPr>
              <a:t>«</a:t>
            </a:r>
            <a:r>
              <a:rPr lang="kk-KZ" sz="1100" dirty="0">
                <a:latin typeface="Times New Roman" pitchFamily="18" charset="0"/>
                <a:cs typeface="Times New Roman" pitchFamily="18" charset="0"/>
              </a:rPr>
              <a:t>Қол добы және қозғалыс ойындарын оқытудың әдістемелік негіздері</a:t>
            </a:r>
            <a:r>
              <a:rPr lang="ru-RU" sz="1100" dirty="0">
                <a:latin typeface="Times New Roman" pitchFamily="18" charset="0"/>
                <a:cs typeface="Times New Roman" pitchFamily="18" charset="0"/>
              </a:rPr>
              <a:t>»</a:t>
            </a:r>
          </a:p>
        </p:txBody>
      </p:sp>
      <p:pic>
        <p:nvPicPr>
          <p:cNvPr id="17" name="Picture 4" descr="ÐÐ°ÑÑÐ¸Ð½ÐºÐ¸ Ð¿Ð¾ Ð·Ð°Ð¿ÑÐ¾ÑÑ ÐºÑÐ±Ð¾Ðº Ð³Ð¸Ñ"/>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738" y="2419679"/>
            <a:ext cx="788131" cy="10508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ÐÐ°ÑÑÐ¸Ð½ÐºÐ¸ Ð¿Ð¾ Ð·Ð°Ð¿ÑÐ¾ÑÑ ÐºÑÐ±Ð¾Ðº Ð³Ð¸Ñ"/>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2790" y="2414403"/>
            <a:ext cx="792088" cy="105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10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13</a:t>
            </a:fld>
            <a:endParaRPr lang="en"/>
          </a:p>
        </p:txBody>
      </p:sp>
      <p:sp>
        <p:nvSpPr>
          <p:cNvPr id="4" name="Прямоугольник 3"/>
          <p:cNvSpPr/>
          <p:nvPr/>
        </p:nvSpPr>
        <p:spPr>
          <a:xfrm>
            <a:off x="0" y="483518"/>
            <a:ext cx="4067944" cy="769441"/>
          </a:xfrm>
          <a:prstGeom prst="rect">
            <a:avLst/>
          </a:prstGeom>
        </p:spPr>
        <p:txBody>
          <a:bodyPr wrap="square">
            <a:spAutoFit/>
          </a:bodyPr>
          <a:lstStyle/>
          <a:p>
            <a:pPr lvl="0" indent="449263" algn="ctr" fontAlgn="base">
              <a:spcBef>
                <a:spcPct val="0"/>
              </a:spcBef>
              <a:spcAft>
                <a:spcPct val="0"/>
              </a:spcAft>
              <a:buClrTx/>
              <a:tabLst>
                <a:tab pos="269875" algn="l"/>
              </a:tabLst>
            </a:pPr>
            <a:r>
              <a:rPr lang="kk-KZ" sz="1100" b="1" dirty="0">
                <a:solidFill>
                  <a:srgbClr val="C00000"/>
                </a:solidFill>
                <a:latin typeface="Times New Roman" pitchFamily="18" charset="0"/>
                <a:ea typeface="Times New Roman" pitchFamily="18" charset="0"/>
                <a:cs typeface="Times New Roman" pitchFamily="18" charset="0"/>
              </a:rPr>
              <a:t>Мектеп оқушыларының пәндік олимпиадаларға, шығармашылық байқауларға, ғылыми жарыстарға қатысып,  2019-2020 оқу жылындағы қалалық оқушылар пән олимпиадасының жеңімпаздары</a:t>
            </a:r>
            <a:r>
              <a:rPr lang="kk-KZ" sz="1100" dirty="0">
                <a:solidFill>
                  <a:srgbClr val="C00000"/>
                </a:solidFill>
                <a:latin typeface="Times New Roman" pitchFamily="18" charset="0"/>
                <a:ea typeface="Times New Roman" pitchFamily="18" charset="0"/>
                <a:cs typeface="Times New Roman" pitchFamily="18" charset="0"/>
              </a:rPr>
              <a:t>:</a:t>
            </a:r>
            <a:endParaRPr lang="kk-KZ" sz="1100" dirty="0">
              <a:solidFill>
                <a:srgbClr val="C00000"/>
              </a:solidFill>
              <a:latin typeface="Times New Roman" pitchFamily="18" charset="0"/>
              <a:cs typeface="Times New Roman" pitchFamily="18" charset="0"/>
            </a:endParaRPr>
          </a:p>
        </p:txBody>
      </p:sp>
      <p:sp>
        <p:nvSpPr>
          <p:cNvPr id="5" name="Прямоугольник 4"/>
          <p:cNvSpPr/>
          <p:nvPr/>
        </p:nvSpPr>
        <p:spPr>
          <a:xfrm>
            <a:off x="222082" y="1347614"/>
            <a:ext cx="3528392" cy="984885"/>
          </a:xfrm>
          <a:prstGeom prst="rect">
            <a:avLst/>
          </a:prstGeom>
        </p:spPr>
        <p:txBody>
          <a:bodyPr wrap="square">
            <a:spAutoFit/>
          </a:bodyPr>
          <a:lstStyle/>
          <a:p>
            <a:pPr algn="just"/>
            <a:r>
              <a:rPr lang="kk-KZ" b="1" dirty="0">
                <a:solidFill>
                  <a:srgbClr val="04105A"/>
                </a:solidFill>
                <a:latin typeface="Times New Roman" pitchFamily="18" charset="0"/>
                <a:ea typeface="Times New Roman" pitchFamily="18" charset="0"/>
                <a:cs typeface="Times New Roman" pitchFamily="18" charset="0"/>
              </a:rPr>
              <a:t> </a:t>
            </a:r>
            <a:r>
              <a:rPr lang="kk-KZ" sz="1100" dirty="0">
                <a:latin typeface="Times New Roman" pitchFamily="18" charset="0"/>
                <a:cs typeface="Times New Roman" pitchFamily="18" charset="0"/>
              </a:rPr>
              <a:t>«Дарын» орталығы ұйымдастырған </a:t>
            </a:r>
            <a:r>
              <a:rPr lang="kk-KZ" sz="1100" b="1" dirty="0">
                <a:latin typeface="Times New Roman" pitchFamily="18" charset="0"/>
                <a:cs typeface="Times New Roman" pitchFamily="18" charset="0"/>
              </a:rPr>
              <a:t>5-6</a:t>
            </a:r>
            <a:r>
              <a:rPr lang="kk-KZ" sz="1100" dirty="0">
                <a:latin typeface="Times New Roman" pitchFamily="18" charset="0"/>
                <a:cs typeface="Times New Roman" pitchFamily="18" charset="0"/>
              </a:rPr>
              <a:t> сынып оқушылары арасындағы қалалық пән олимпиадасының жеңімпазы; </a:t>
            </a:r>
            <a:r>
              <a:rPr lang="kk-KZ" sz="1100" b="1" i="1" dirty="0">
                <a:solidFill>
                  <a:srgbClr val="C00000"/>
                </a:solidFill>
                <a:latin typeface="Times New Roman" pitchFamily="18" charset="0"/>
                <a:cs typeface="Times New Roman" pitchFamily="18" charset="0"/>
              </a:rPr>
              <a:t>ІІ жүлделі дипломмен </a:t>
            </a:r>
            <a:r>
              <a:rPr lang="kk-KZ" sz="1100" dirty="0">
                <a:latin typeface="Times New Roman" pitchFamily="18" charset="0"/>
                <a:cs typeface="Times New Roman" pitchFamily="18" charset="0"/>
              </a:rPr>
              <a:t>Қазақстан тарихы пәнінен 5 сынып оқушысы – Дайрабай Асылжан. </a:t>
            </a:r>
          </a:p>
          <a:p>
            <a:pPr algn="just"/>
            <a:r>
              <a:rPr lang="kk-KZ" sz="1100" dirty="0">
                <a:latin typeface="Times New Roman" pitchFamily="18" charset="0"/>
                <a:cs typeface="Times New Roman" pitchFamily="18" charset="0"/>
              </a:rPr>
              <a:t>Жетекшісі Әбуова Айгүл</a:t>
            </a:r>
            <a:endParaRPr lang="ru-RU" sz="1100" dirty="0">
              <a:latin typeface="Times New Roman" pitchFamily="18" charset="0"/>
              <a:cs typeface="Times New Roman" pitchFamily="18" charset="0"/>
            </a:endParaRPr>
          </a:p>
        </p:txBody>
      </p:sp>
      <p:pic>
        <p:nvPicPr>
          <p:cNvPr id="6" name="Рисунок 5" descr="134314376_970475396818837_1646290009937868846_o.jpg"/>
          <p:cNvPicPr>
            <a:picLocks noChangeAspect="1"/>
          </p:cNvPicPr>
          <p:nvPr/>
        </p:nvPicPr>
        <p:blipFill>
          <a:blip r:embed="rId2" cstate="print"/>
          <a:stretch>
            <a:fillRect/>
          </a:stretch>
        </p:blipFill>
        <p:spPr>
          <a:xfrm>
            <a:off x="222081" y="2643758"/>
            <a:ext cx="981519" cy="1103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133873719_970475390152171_4178134211305461368_o.jpg"/>
          <p:cNvPicPr>
            <a:picLocks noChangeAspect="1"/>
          </p:cNvPicPr>
          <p:nvPr/>
        </p:nvPicPr>
        <p:blipFill>
          <a:blip r:embed="rId3" cstate="print"/>
          <a:stretch>
            <a:fillRect/>
          </a:stretch>
        </p:blipFill>
        <p:spPr>
          <a:xfrm>
            <a:off x="2555776" y="2635457"/>
            <a:ext cx="1109558" cy="1244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concept-of-green-city-with-building-on-earth_60545-288.jpg"/>
          <p:cNvPicPr>
            <a:picLocks noChangeAspect="1"/>
          </p:cNvPicPr>
          <p:nvPr/>
        </p:nvPicPr>
        <p:blipFill>
          <a:blip r:embed="rId4" cstate="print"/>
          <a:srcRect l="4270" r="3717" b="28168"/>
          <a:stretch>
            <a:fillRect/>
          </a:stretch>
        </p:blipFill>
        <p:spPr>
          <a:xfrm>
            <a:off x="3699324" y="2906155"/>
            <a:ext cx="5486400" cy="2237345"/>
          </a:xfrm>
          <a:prstGeom prst="rect">
            <a:avLst/>
          </a:prstGeom>
          <a:ln>
            <a:noFill/>
          </a:ln>
          <a:effectLst>
            <a:softEdge rad="112500"/>
          </a:effectLst>
        </p:spPr>
      </p:pic>
      <p:pic>
        <p:nvPicPr>
          <p:cNvPr id="8" name="Рисунок 7" descr="c2aca20c-8ca9-4034-8f92-213cebd17b7b.jpg"/>
          <p:cNvPicPr>
            <a:picLocks noChangeAspect="1"/>
          </p:cNvPicPr>
          <p:nvPr/>
        </p:nvPicPr>
        <p:blipFill>
          <a:blip r:embed="rId5" cstate="print"/>
          <a:srcRect t="10000" b="27407"/>
          <a:stretch>
            <a:fillRect/>
          </a:stretch>
        </p:blipFill>
        <p:spPr>
          <a:xfrm>
            <a:off x="1331640" y="2635457"/>
            <a:ext cx="1109558" cy="1248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Прямоугольник 8"/>
          <p:cNvSpPr/>
          <p:nvPr/>
        </p:nvSpPr>
        <p:spPr>
          <a:xfrm>
            <a:off x="4355976" y="1370696"/>
            <a:ext cx="4173096" cy="938719"/>
          </a:xfrm>
          <a:prstGeom prst="rect">
            <a:avLst/>
          </a:prstGeom>
        </p:spPr>
        <p:txBody>
          <a:bodyPr wrap="square">
            <a:spAutoFit/>
          </a:bodyPr>
          <a:lstStyle/>
          <a:p>
            <a:pPr algn="just"/>
            <a:r>
              <a:rPr lang="ru-RU" sz="1100" dirty="0">
                <a:latin typeface="Times New Roman" pitchFamily="18" charset="0"/>
                <a:cs typeface="Times New Roman" pitchFamily="18" charset="0"/>
              </a:rPr>
              <a:t>«Экология, өлкетану және туризм </a:t>
            </a:r>
            <a:r>
              <a:rPr lang="ru-RU" sz="1100" dirty="0" err="1">
                <a:latin typeface="Times New Roman" pitchFamily="18" charset="0"/>
                <a:cs typeface="Times New Roman" pitchFamily="18" charset="0"/>
              </a:rPr>
              <a:t>орталығы</a:t>
            </a:r>
            <a:r>
              <a:rPr lang="ru-RU" sz="1100" dirty="0">
                <a:latin typeface="Times New Roman" pitchFamily="18" charset="0"/>
                <a:cs typeface="Times New Roman" pitchFamily="18" charset="0"/>
              </a:rPr>
              <a:t>  КММ» </a:t>
            </a:r>
            <a:r>
              <a:rPr lang="ru-RU" sz="1100" dirty="0" err="1">
                <a:latin typeface="Times New Roman" pitchFamily="18" charset="0"/>
                <a:cs typeface="Times New Roman" pitchFamily="18" charset="0"/>
              </a:rPr>
              <a:t>ұйымдастыруымен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Табиғатты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аяла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өлкетанушылар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экологтар</a:t>
            </a:r>
            <a:r>
              <a:rPr lang="ru-RU" sz="1100" dirty="0">
                <a:latin typeface="Times New Roman" pitchFamily="18" charset="0"/>
                <a:cs typeface="Times New Roman" pitchFamily="18" charset="0"/>
              </a:rPr>
              <a:t> мен </a:t>
            </a:r>
            <a:r>
              <a:rPr lang="ru-RU" sz="1100" dirty="0" err="1">
                <a:latin typeface="Times New Roman" pitchFamily="18" charset="0"/>
                <a:cs typeface="Times New Roman" pitchFamily="18" charset="0"/>
              </a:rPr>
              <a:t>табиғат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зерттеушілерінің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форумына</a:t>
            </a:r>
            <a:r>
              <a:rPr lang="ru-RU" sz="1100" dirty="0">
                <a:latin typeface="Times New Roman" pitchFamily="18" charset="0"/>
                <a:cs typeface="Times New Roman" pitchFamily="18" charset="0"/>
              </a:rPr>
              <a:t>  9"Ә"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оқушысы</a:t>
            </a:r>
            <a:r>
              <a:rPr lang="ru-RU" sz="1100" dirty="0">
                <a:latin typeface="Times New Roman" pitchFamily="18" charset="0"/>
                <a:cs typeface="Times New Roman" pitchFamily="18" charset="0"/>
              </a:rPr>
              <a:t>  </a:t>
            </a:r>
            <a:r>
              <a:rPr lang="ru-RU" sz="1100" i="1" dirty="0" err="1">
                <a:solidFill>
                  <a:srgbClr val="C00000"/>
                </a:solidFill>
                <a:latin typeface="Times New Roman" pitchFamily="18" charset="0"/>
                <a:cs typeface="Times New Roman" pitchFamily="18" charset="0"/>
              </a:rPr>
              <a:t>Махсұт</a:t>
            </a:r>
            <a:r>
              <a:rPr lang="ru-RU" sz="1100" i="1" dirty="0">
                <a:solidFill>
                  <a:srgbClr val="C00000"/>
                </a:solidFill>
                <a:latin typeface="Times New Roman" pitchFamily="18" charset="0"/>
                <a:cs typeface="Times New Roman" pitchFamily="18" charset="0"/>
              </a:rPr>
              <a:t> </a:t>
            </a:r>
            <a:r>
              <a:rPr lang="ru-RU" sz="1100" i="1" dirty="0" err="1">
                <a:solidFill>
                  <a:srgbClr val="C00000"/>
                </a:solidFill>
                <a:latin typeface="Times New Roman" pitchFamily="18" charset="0"/>
                <a:cs typeface="Times New Roman" pitchFamily="18" charset="0"/>
              </a:rPr>
              <a:t>Айтолқын</a:t>
            </a:r>
            <a:r>
              <a:rPr lang="ru-RU" sz="1100" i="1" dirty="0">
                <a:solidFill>
                  <a:srgbClr val="C00000"/>
                </a:solidFill>
                <a:latin typeface="Times New Roman" pitchFamily="18" charset="0"/>
                <a:cs typeface="Times New Roman" pitchFamily="18" charset="0"/>
              </a:rPr>
              <a:t>  </a:t>
            </a:r>
            <a:r>
              <a:rPr lang="ru-RU" sz="1100" dirty="0" err="1">
                <a:latin typeface="Times New Roman" pitchFamily="18" charset="0"/>
                <a:cs typeface="Times New Roman" pitchFamily="18" charset="0"/>
              </a:rPr>
              <a:t>қатысып</a:t>
            </a:r>
            <a:r>
              <a:rPr lang="ru-RU" sz="1100" dirty="0">
                <a:latin typeface="Times New Roman" pitchFamily="18" charset="0"/>
                <a:cs typeface="Times New Roman" pitchFamily="18" charset="0"/>
              </a:rPr>
              <a:t>,  І </a:t>
            </a:r>
            <a:r>
              <a:rPr lang="ru-RU" sz="1100" dirty="0" err="1">
                <a:latin typeface="Times New Roman" pitchFamily="18" charset="0"/>
                <a:cs typeface="Times New Roman" pitchFamily="18" charset="0"/>
              </a:rPr>
              <a:t>жүлделі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орынды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иеленді</a:t>
            </a:r>
            <a:r>
              <a:rPr lang="ru-RU" sz="1100" b="1" dirty="0">
                <a:latin typeface="Times New Roman" pitchFamily="18" charset="0"/>
                <a:cs typeface="Times New Roman" pitchFamily="18" charset="0"/>
              </a:rPr>
              <a:t>.</a:t>
            </a:r>
            <a:endParaRPr lang="ru-RU" sz="1100" dirty="0"/>
          </a:p>
        </p:txBody>
      </p:sp>
      <p:sp>
        <p:nvSpPr>
          <p:cNvPr id="11" name="Прямоугольник 10"/>
          <p:cNvSpPr/>
          <p:nvPr/>
        </p:nvSpPr>
        <p:spPr>
          <a:xfrm>
            <a:off x="4283968" y="559617"/>
            <a:ext cx="3866764" cy="307777"/>
          </a:xfrm>
          <a:prstGeom prst="rect">
            <a:avLst/>
          </a:prstGeom>
        </p:spPr>
        <p:txBody>
          <a:bodyPr wrap="none">
            <a:spAutoFit/>
          </a:bodyPr>
          <a:lstStyle/>
          <a:p>
            <a:r>
              <a:rPr lang="ru-RU" b="1" dirty="0">
                <a:solidFill>
                  <a:srgbClr val="C00000"/>
                </a:solidFill>
                <a:latin typeface="Times New Roman" pitchFamily="18" charset="0"/>
                <a:cs typeface="Times New Roman" pitchFamily="18" charset="0"/>
              </a:rPr>
              <a:t>"</a:t>
            </a:r>
            <a:r>
              <a:rPr lang="ru-RU" b="1" dirty="0" err="1">
                <a:solidFill>
                  <a:srgbClr val="C00000"/>
                </a:solidFill>
                <a:latin typeface="Times New Roman" pitchFamily="18" charset="0"/>
                <a:cs typeface="Times New Roman" pitchFamily="18" charset="0"/>
              </a:rPr>
              <a:t>Табиғатты</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аяла</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атты</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жас</a:t>
            </a:r>
            <a:r>
              <a:rPr lang="ru-RU" b="1" dirty="0">
                <a:solidFill>
                  <a:srgbClr val="C00000"/>
                </a:solidFill>
                <a:latin typeface="Times New Roman" pitchFamily="18" charset="0"/>
                <a:cs typeface="Times New Roman" pitchFamily="18" charset="0"/>
              </a:rPr>
              <a:t> </a:t>
            </a:r>
            <a:r>
              <a:rPr lang="ru-RU" b="1" dirty="0" err="1">
                <a:solidFill>
                  <a:srgbClr val="C00000"/>
                </a:solidFill>
                <a:latin typeface="Times New Roman" pitchFamily="18" charset="0"/>
                <a:cs typeface="Times New Roman" pitchFamily="18" charset="0"/>
              </a:rPr>
              <a:t>өлкетанушылар</a:t>
            </a:r>
            <a:endParaRPr lang="ru-RU" dirty="0">
              <a:solidFill>
                <a:srgbClr val="C00000"/>
              </a:solidFill>
            </a:endParaRPr>
          </a:p>
        </p:txBody>
      </p:sp>
      <p:pic>
        <p:nvPicPr>
          <p:cNvPr id="10" name="Рисунок 9" descr="120663150_904006896799021_3149873876249493060_n.jpg"/>
          <p:cNvPicPr>
            <a:picLocks noChangeAspect="1"/>
          </p:cNvPicPr>
          <p:nvPr/>
        </p:nvPicPr>
        <p:blipFill>
          <a:blip r:embed="rId6" cstate="print"/>
          <a:srcRect t="11395" b="15521"/>
          <a:stretch>
            <a:fillRect/>
          </a:stretch>
        </p:blipFill>
        <p:spPr>
          <a:xfrm>
            <a:off x="4427984" y="2427734"/>
            <a:ext cx="1220768" cy="11895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Рисунок 11" descr="120559895_904006846799026_5140617641058742602_n.jpg"/>
          <p:cNvPicPr>
            <a:picLocks noChangeAspect="1"/>
          </p:cNvPicPr>
          <p:nvPr/>
        </p:nvPicPr>
        <p:blipFill>
          <a:blip r:embed="rId7" cstate="print"/>
          <a:stretch>
            <a:fillRect/>
          </a:stretch>
        </p:blipFill>
        <p:spPr>
          <a:xfrm>
            <a:off x="5814770" y="2507058"/>
            <a:ext cx="1296144" cy="12397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Рисунок 12" descr="120700457_904006943465683_1183683282138947918_n.jpg"/>
          <p:cNvPicPr>
            <a:picLocks noChangeAspect="1"/>
          </p:cNvPicPr>
          <p:nvPr/>
        </p:nvPicPr>
        <p:blipFill>
          <a:blip r:embed="rId8" cstate="print"/>
          <a:stretch>
            <a:fillRect/>
          </a:stretch>
        </p:blipFill>
        <p:spPr>
          <a:xfrm>
            <a:off x="7308304" y="2715766"/>
            <a:ext cx="1220768" cy="12352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Рисунок 14" descr="unnamed (1).png"/>
          <p:cNvPicPr>
            <a:picLocks noChangeAspect="1"/>
          </p:cNvPicPr>
          <p:nvPr/>
        </p:nvPicPr>
        <p:blipFill>
          <a:blip r:embed="rId9" cstate="print"/>
          <a:stretch>
            <a:fillRect/>
          </a:stretch>
        </p:blipFill>
        <p:spPr>
          <a:xfrm>
            <a:off x="8106302" y="328784"/>
            <a:ext cx="845540" cy="769441"/>
          </a:xfrm>
          <a:prstGeom prst="rect">
            <a:avLst/>
          </a:prstGeom>
        </p:spPr>
      </p:pic>
    </p:spTree>
    <p:extLst>
      <p:ext uri="{BB962C8B-B14F-4D97-AF65-F5344CB8AC3E}">
        <p14:creationId xmlns:p14="http://schemas.microsoft.com/office/powerpoint/2010/main" val="158114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292" y="493390"/>
            <a:ext cx="3020378" cy="307777"/>
          </a:xfrm>
          <a:prstGeom prst="rect">
            <a:avLst/>
          </a:prstGeom>
        </p:spPr>
        <p:txBody>
          <a:bodyPr wrap="none">
            <a:spAutoFit/>
          </a:bodyPr>
          <a:lstStyle/>
          <a:p>
            <a:pPr algn="ctr"/>
            <a:r>
              <a:rPr lang="ru-RU" b="1" dirty="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«ЕҢ ҮЗДІК КОМАНДА» </a:t>
            </a:r>
            <a:r>
              <a:rPr lang="ru-RU" b="1" dirty="0" err="1">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байқауы</a:t>
            </a:r>
            <a:r>
              <a:rPr lang="ru-RU" b="1" dirty="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 </a:t>
            </a:r>
            <a:endParaRPr lang="ru-RU" b="1" dirty="0">
              <a:ln w="11430"/>
              <a:solidFill>
                <a:srgbClr val="C00000"/>
              </a:solidFill>
              <a:effectLst>
                <a:outerShdw blurRad="80000" dist="40000" dir="5040000" algn="tl">
                  <a:srgbClr val="000000">
                    <a:alpha val="30000"/>
                  </a:srgbClr>
                </a:outerShdw>
              </a:effectLst>
            </a:endParaRPr>
          </a:p>
        </p:txBody>
      </p:sp>
      <p:sp>
        <p:nvSpPr>
          <p:cNvPr id="5" name="Прямоугольник 4"/>
          <p:cNvSpPr/>
          <p:nvPr/>
        </p:nvSpPr>
        <p:spPr>
          <a:xfrm>
            <a:off x="33095" y="876692"/>
            <a:ext cx="2900948" cy="1631216"/>
          </a:xfrm>
          <a:prstGeom prst="rect">
            <a:avLst/>
          </a:prstGeom>
        </p:spPr>
        <p:txBody>
          <a:bodyPr wrap="square">
            <a:spAutoFit/>
          </a:bodyPr>
          <a:lstStyle/>
          <a:p>
            <a:pPr algn="just"/>
            <a:r>
              <a:rPr lang="en-US" dirty="0">
                <a:latin typeface="Times New Roman" pitchFamily="18" charset="0"/>
                <a:cs typeface="Times New Roman" pitchFamily="18" charset="0"/>
              </a:rPr>
              <a:t>  </a:t>
            </a:r>
            <a:r>
              <a:rPr lang="ru-RU" sz="1200" dirty="0">
                <a:latin typeface="Times New Roman" pitchFamily="18" charset="0"/>
                <a:cs typeface="Times New Roman" pitchFamily="18" charset="0"/>
              </a:rPr>
              <a:t>2020 </a:t>
            </a:r>
            <a:r>
              <a:rPr lang="ru-RU" sz="1200" dirty="0" err="1">
                <a:latin typeface="Times New Roman" pitchFamily="18" charset="0"/>
                <a:cs typeface="Times New Roman" pitchFamily="18" charset="0"/>
              </a:rPr>
              <a:t>жылдың</a:t>
            </a:r>
            <a:r>
              <a:rPr lang="ru-RU" sz="1200" dirty="0">
                <a:latin typeface="Times New Roman" pitchFamily="18" charset="0"/>
                <a:cs typeface="Times New Roman" pitchFamily="18" charset="0"/>
              </a:rPr>
              <a:t> 5-12 </a:t>
            </a:r>
            <a:r>
              <a:rPr lang="ru-RU" sz="1200" dirty="0" err="1">
                <a:latin typeface="Times New Roman" pitchFamily="18" charset="0"/>
                <a:cs typeface="Times New Roman" pitchFamily="18" charset="0"/>
              </a:rPr>
              <a:t>желтоқсан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күндер</a:t>
            </a:r>
            <a:r>
              <a:rPr lang="kk-KZ" sz="1200" dirty="0">
                <a:latin typeface="Times New Roman" pitchFamily="18" charset="0"/>
                <a:cs typeface="Times New Roman" pitchFamily="18" charset="0"/>
              </a:rPr>
              <a:t>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Республикасының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күні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мерекесіне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орай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салауатты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өмір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салтын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насихаттау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мақсатында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мектепішілік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пән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бірлестігі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мұғалімдерінің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арасында</a:t>
            </a:r>
            <a:r>
              <a:rPr lang="ru-RU" sz="1200" dirty="0">
                <a:latin typeface="Times New Roman" pitchFamily="18" charset="0"/>
                <a:cs typeface="Times New Roman" pitchFamily="18" charset="0"/>
              </a:rPr>
              <a:t> </a:t>
            </a:r>
          </a:p>
          <a:p>
            <a:pPr algn="just"/>
            <a:r>
              <a:rPr lang="ru-RU" sz="1200" dirty="0">
                <a:solidFill>
                  <a:srgbClr val="FF0000"/>
                </a:solidFill>
                <a:latin typeface="Times New Roman" pitchFamily="18" charset="0"/>
                <a:cs typeface="Times New Roman" pitchFamily="18" charset="0"/>
              </a:rPr>
              <a:t>«ЕҢ ҮЗДІК КОМАНДА» </a:t>
            </a:r>
            <a:r>
              <a:rPr lang="ru-RU" sz="1200" dirty="0" err="1">
                <a:latin typeface="Times New Roman" pitchFamily="18" charset="0"/>
                <a:cs typeface="Times New Roman" pitchFamily="18" charset="0"/>
              </a:rPr>
              <a:t>спорттық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жарысы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ұйымдастырылды</a:t>
            </a:r>
            <a:r>
              <a:rPr lang="ru-RU" dirty="0">
                <a:latin typeface="Times New Roman" pitchFamily="18" charset="0"/>
                <a:cs typeface="Times New Roman" pitchFamily="18" charset="0"/>
              </a:rPr>
              <a:t>.</a:t>
            </a:r>
            <a:endParaRPr lang="ru-RU" dirty="0"/>
          </a:p>
        </p:txBody>
      </p:sp>
      <p:pic>
        <p:nvPicPr>
          <p:cNvPr id="6" name="Рисунок 5" descr="131333160_962187210980989_3508145278890566875_n.jpg"/>
          <p:cNvPicPr>
            <a:picLocks noChangeAspect="1"/>
          </p:cNvPicPr>
          <p:nvPr/>
        </p:nvPicPr>
        <p:blipFill>
          <a:blip r:embed="rId2" cstate="print"/>
          <a:stretch>
            <a:fillRect/>
          </a:stretch>
        </p:blipFill>
        <p:spPr>
          <a:xfrm flipH="1">
            <a:off x="1533481" y="2756994"/>
            <a:ext cx="1275352" cy="9565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descr="131471920_962187150980995_8726332730375009494_n.jpg"/>
          <p:cNvPicPr>
            <a:picLocks noChangeAspect="1"/>
          </p:cNvPicPr>
          <p:nvPr/>
        </p:nvPicPr>
        <p:blipFill>
          <a:blip r:embed="rId3" cstate="print"/>
          <a:stretch>
            <a:fillRect/>
          </a:stretch>
        </p:blipFill>
        <p:spPr>
          <a:xfrm>
            <a:off x="122040" y="2781426"/>
            <a:ext cx="1249389" cy="978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descr="131453318_962187070981003_9047774562568066731_n.jpg"/>
          <p:cNvPicPr>
            <a:picLocks noChangeAspect="1"/>
          </p:cNvPicPr>
          <p:nvPr/>
        </p:nvPicPr>
        <p:blipFill>
          <a:blip r:embed="rId4" cstate="print"/>
          <a:stretch>
            <a:fillRect/>
          </a:stretch>
        </p:blipFill>
        <p:spPr>
          <a:xfrm>
            <a:off x="108865" y="3884228"/>
            <a:ext cx="1262563" cy="9469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Рисунок 8">
            <a:extLst>
              <a:ext uri="{FF2B5EF4-FFF2-40B4-BE49-F238E27FC236}">
                <a16:creationId xmlns:a16="http://schemas.microsoft.com/office/drawing/2014/main" id="{CBC7EF6B-3446-4C17-9EB8-8376B4B0E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18281" y="3915566"/>
            <a:ext cx="1290552" cy="9679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Прямоугольник 9"/>
          <p:cNvSpPr/>
          <p:nvPr/>
        </p:nvSpPr>
        <p:spPr>
          <a:xfrm>
            <a:off x="3075995" y="437931"/>
            <a:ext cx="3096344" cy="523220"/>
          </a:xfrm>
          <a:prstGeom prst="rect">
            <a:avLst/>
          </a:prstGeom>
        </p:spPr>
        <p:txBody>
          <a:bodyPr wrap="square">
            <a:spAutoFit/>
          </a:bodyPr>
          <a:lstStyle/>
          <a:p>
            <a:pPr algn="ctr"/>
            <a:r>
              <a:rPr lang="ru-RU"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kk-KZ"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ҮЗДІК ЖАС МАМАН-2020</a:t>
            </a:r>
            <a:r>
              <a:rPr lang="ru-RU"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kk-KZ"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БАЙҚАУЫ</a:t>
            </a:r>
            <a:endParaRPr lang="ru-RU" dirty="0">
              <a:solidFill>
                <a:srgbClr val="C00000"/>
              </a:solidFill>
              <a:effectLst>
                <a:outerShdw blurRad="38100" dist="38100" dir="2700000" algn="tl">
                  <a:srgbClr val="000000">
                    <a:alpha val="43137"/>
                  </a:srgbClr>
                </a:outerShdw>
              </a:effectLst>
            </a:endParaRPr>
          </a:p>
        </p:txBody>
      </p:sp>
      <p:sp>
        <p:nvSpPr>
          <p:cNvPr id="11" name="Прямоугольник 10"/>
          <p:cNvSpPr/>
          <p:nvPr/>
        </p:nvSpPr>
        <p:spPr>
          <a:xfrm>
            <a:off x="2929787" y="972601"/>
            <a:ext cx="3087216" cy="1969770"/>
          </a:xfrm>
          <a:prstGeom prst="rect">
            <a:avLst/>
          </a:prstGeom>
        </p:spPr>
        <p:txBody>
          <a:bodyPr wrap="square">
            <a:spAutoFit/>
          </a:bodyPr>
          <a:lstStyle/>
          <a:p>
            <a:pPr algn="just"/>
            <a:r>
              <a:rPr lang="ru-RU" sz="1200" dirty="0" err="1">
                <a:latin typeface="Times New Roman" pitchFamily="18" charset="0"/>
                <a:cs typeface="Times New Roman" pitchFamily="18" charset="0"/>
              </a:rPr>
              <a:t>Мектептің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әдістемелік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орталығының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ұйымдастыруымен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мектеп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дейтін</a:t>
            </a:r>
            <a:r>
              <a:rPr lang="ru-RU" sz="1200" dirty="0">
                <a:latin typeface="Times New Roman" pitchFamily="18" charset="0"/>
                <a:cs typeface="Times New Roman" pitchFamily="18" charset="0"/>
              </a:rPr>
              <a:t> алтын </a:t>
            </a:r>
            <a:r>
              <a:rPr lang="ru-RU" sz="1200" dirty="0" err="1">
                <a:latin typeface="Times New Roman" pitchFamily="18" charset="0"/>
                <a:cs typeface="Times New Roman" pitchFamily="18" charset="0"/>
              </a:rPr>
              <a:t>ұяға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жаңадан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бітіріп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білсем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үйренсем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танысам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дейтін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талапшыл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тәжірибесі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маманның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біліктілігін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көтеру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шыңдау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шабытын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шақырып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талантын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тасыту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шығармашылыққа</a:t>
            </a:r>
            <a:r>
              <a:rPr lang="ru-RU" sz="1200" dirty="0">
                <a:latin typeface="Times New Roman" pitchFamily="18" charset="0"/>
                <a:cs typeface="Times New Roman" pitchFamily="18" charset="0"/>
              </a:rPr>
              <a:t> баулу, </a:t>
            </a:r>
            <a:r>
              <a:rPr lang="ru-RU" sz="1200" dirty="0" err="1">
                <a:latin typeface="Times New Roman" pitchFamily="18" charset="0"/>
                <a:cs typeface="Times New Roman" pitchFamily="18" charset="0"/>
              </a:rPr>
              <a:t>баланы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махаббатпен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оқытуға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шақыру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мақсатында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төрт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кезең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байқау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болып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өтті</a:t>
            </a:r>
            <a:r>
              <a:rPr lang="ru-RU" dirty="0"/>
              <a:t>.</a:t>
            </a:r>
          </a:p>
        </p:txBody>
      </p:sp>
      <p:pic>
        <p:nvPicPr>
          <p:cNvPr id="12" name="Рисунок 11" descr="IMG_0365.JPG"/>
          <p:cNvPicPr>
            <a:picLocks noChangeAspect="1"/>
          </p:cNvPicPr>
          <p:nvPr/>
        </p:nvPicPr>
        <p:blipFill>
          <a:blip r:embed="rId6" cstate="print"/>
          <a:stretch>
            <a:fillRect/>
          </a:stretch>
        </p:blipFill>
        <p:spPr>
          <a:xfrm>
            <a:off x="3095625" y="2913961"/>
            <a:ext cx="1269547" cy="84636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Содержимое 3" descr="IMG_0362.JPG"/>
          <p:cNvPicPr>
            <a:picLocks noChangeAspect="1"/>
          </p:cNvPicPr>
          <p:nvPr/>
        </p:nvPicPr>
        <p:blipFill>
          <a:blip r:embed="rId7" cstate="print"/>
          <a:stretch>
            <a:fillRect/>
          </a:stretch>
        </p:blipFill>
        <p:spPr>
          <a:xfrm>
            <a:off x="4493714" y="2968119"/>
            <a:ext cx="1253233" cy="8251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Рисунок 13" descr="IMG_0388.JPG"/>
          <p:cNvPicPr>
            <a:picLocks noChangeAspect="1"/>
          </p:cNvPicPr>
          <p:nvPr/>
        </p:nvPicPr>
        <p:blipFill>
          <a:blip r:embed="rId8" cstate="print"/>
          <a:stretch>
            <a:fillRect/>
          </a:stretch>
        </p:blipFill>
        <p:spPr>
          <a:xfrm>
            <a:off x="3075306" y="3939902"/>
            <a:ext cx="1289866" cy="8599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Рисунок 14" descr="IMG_0466.JPG"/>
          <p:cNvPicPr>
            <a:picLocks noChangeAspect="1"/>
          </p:cNvPicPr>
          <p:nvPr/>
        </p:nvPicPr>
        <p:blipFill>
          <a:blip r:embed="rId9" cstate="print"/>
          <a:srcRect t="104" r="37963" b="13532"/>
          <a:stretch>
            <a:fillRect/>
          </a:stretch>
        </p:blipFill>
        <p:spPr>
          <a:xfrm>
            <a:off x="4493714" y="3915566"/>
            <a:ext cx="1253234" cy="8842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Прямоугольник 15"/>
          <p:cNvSpPr/>
          <p:nvPr/>
        </p:nvSpPr>
        <p:spPr>
          <a:xfrm>
            <a:off x="6118626" y="442564"/>
            <a:ext cx="2903359" cy="307777"/>
          </a:xfrm>
          <a:prstGeom prst="rect">
            <a:avLst/>
          </a:prstGeom>
        </p:spPr>
        <p:txBody>
          <a:bodyPr wrap="none">
            <a:spAutoFit/>
          </a:bodyPr>
          <a:lstStyle/>
          <a:p>
            <a:r>
              <a:rPr lang="ru-RU" b="1" dirty="0">
                <a:solidFill>
                  <a:srgbClr val="C00000"/>
                </a:solidFill>
                <a:latin typeface="Times New Roman" pitchFamily="18" charset="0"/>
                <a:cs typeface="Times New Roman" pitchFamily="18" charset="0"/>
              </a:rPr>
              <a:t>"ЖЫЛ МҰҒАЛІМІ" БАЙҚАУЫ</a:t>
            </a:r>
          </a:p>
        </p:txBody>
      </p:sp>
      <p:sp>
        <p:nvSpPr>
          <p:cNvPr id="17" name="Прямоугольник 16"/>
          <p:cNvSpPr/>
          <p:nvPr/>
        </p:nvSpPr>
        <p:spPr>
          <a:xfrm>
            <a:off x="6118626" y="895657"/>
            <a:ext cx="2903359" cy="2123658"/>
          </a:xfrm>
          <a:prstGeom prst="rect">
            <a:avLst/>
          </a:prstGeom>
        </p:spPr>
        <p:txBody>
          <a:bodyPr wrap="square">
            <a:spAutoFit/>
          </a:bodyPr>
          <a:lstStyle/>
          <a:p>
            <a:pPr algn="just"/>
            <a:r>
              <a:rPr lang="ru-RU" sz="1200" dirty="0" err="1">
                <a:latin typeface="Times New Roman" pitchFamily="18" charset="0"/>
                <a:cs typeface="Times New Roman" pitchFamily="18" charset="0"/>
              </a:rPr>
              <a:t>Мектептің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әдістемелік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орталығының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ұйымдастыруымен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елдің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болашағы</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тәрбиелі</a:t>
            </a:r>
            <a:r>
              <a:rPr lang="ru-RU" sz="1200" dirty="0">
                <a:latin typeface="Times New Roman" pitchFamily="18" charset="0"/>
                <a:cs typeface="Times New Roman" pitchFamily="18" charset="0"/>
              </a:rPr>
              <a:t> де </a:t>
            </a:r>
            <a:r>
              <a:rPr lang="ru-RU" sz="1200" dirty="0" err="1">
                <a:latin typeface="Times New Roman" pitchFamily="18" charset="0"/>
                <a:cs typeface="Times New Roman" pitchFamily="18" charset="0"/>
              </a:rPr>
              <a:t>білімді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ұрпақ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Сол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ұрпақты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қазіргі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заманға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лайықты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бәсекеге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қабілетті</a:t>
            </a:r>
            <a:r>
              <a:rPr lang="ru-RU" sz="1200" dirty="0">
                <a:latin typeface="Times New Roman" pitchFamily="18" charset="0"/>
                <a:cs typeface="Times New Roman" pitchFamily="18" charset="0"/>
              </a:rPr>
              <a:t> бола </a:t>
            </a:r>
            <a:r>
              <a:rPr lang="ru-RU" sz="1200" dirty="0" err="1">
                <a:latin typeface="Times New Roman" pitchFamily="18" charset="0"/>
                <a:cs typeface="Times New Roman" pitchFamily="18" charset="0"/>
              </a:rPr>
              <a:t>алатын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дәрежеге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жеткізу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мықты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тағылымды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тәрбиемен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сусындату</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ұстаз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алдындағы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маңызды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міндет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Қазіргі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өткенге</a:t>
            </a:r>
            <a:r>
              <a:rPr lang="ru-RU" sz="1200" dirty="0">
                <a:latin typeface="Times New Roman" pitchFamily="18" charset="0"/>
                <a:cs typeface="Times New Roman" pitchFamily="18" charset="0"/>
              </a:rPr>
              <a:t> сын </a:t>
            </a:r>
            <a:r>
              <a:rPr lang="ru-RU" sz="1200" dirty="0" err="1">
                <a:latin typeface="Times New Roman" pitchFamily="18" charset="0"/>
                <a:cs typeface="Times New Roman" pitchFamily="18" charset="0"/>
              </a:rPr>
              <a:t>көзбен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қарап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бүгінгіні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саралайтын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болашақты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бағдарлайтын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бағдаршам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іспеттес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десек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айтпас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едік</a:t>
            </a:r>
            <a:r>
              <a:rPr lang="ru-RU" sz="1200" dirty="0">
                <a:latin typeface="Times New Roman" pitchFamily="18" charset="0"/>
                <a:cs typeface="Times New Roman" pitchFamily="18" charset="0"/>
              </a:rPr>
              <a:t>. </a:t>
            </a:r>
          </a:p>
        </p:txBody>
      </p:sp>
      <p:pic>
        <p:nvPicPr>
          <p:cNvPr id="22" name="Рисунок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5120" y="3042612"/>
            <a:ext cx="1222755" cy="8151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Рисунок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3366" y="4014372"/>
            <a:ext cx="1225166" cy="8167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4" name="Рисунок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4904" y="4014372"/>
            <a:ext cx="1229748" cy="8198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5" name="Рисунок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2214" y="3029690"/>
            <a:ext cx="1240464" cy="8269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26135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400E533A-622C-41FB-B57E-E49A811F0F33}"/>
              </a:ext>
            </a:extLst>
          </p:cNvPr>
          <p:cNvSpPr>
            <a:spLocks noGrp="1"/>
          </p:cNvSpPr>
          <p:nvPr>
            <p:ph type="sldNum" idx="12"/>
          </p:nvPr>
        </p:nvSpPr>
        <p:spPr>
          <a:xfrm>
            <a:off x="7919228" y="4549190"/>
            <a:ext cx="1487400" cy="3156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dirty="0"/>
          </a:p>
        </p:txBody>
      </p:sp>
      <p:sp>
        <p:nvSpPr>
          <p:cNvPr id="3" name="TextBox 2">
            <a:extLst>
              <a:ext uri="{FF2B5EF4-FFF2-40B4-BE49-F238E27FC236}">
                <a16:creationId xmlns:a16="http://schemas.microsoft.com/office/drawing/2014/main" id="{DFA90B34-88F4-4D7B-BFB3-08F2A2D9FD8F}"/>
              </a:ext>
            </a:extLst>
          </p:cNvPr>
          <p:cNvSpPr txBox="1"/>
          <p:nvPr/>
        </p:nvSpPr>
        <p:spPr>
          <a:xfrm>
            <a:off x="1992908" y="95736"/>
            <a:ext cx="6336704" cy="523220"/>
          </a:xfrm>
          <a:prstGeom prst="rect">
            <a:avLst/>
          </a:prstGeom>
          <a:noFill/>
        </p:spPr>
        <p:txBody>
          <a:bodyPr wrap="square" rtlCol="0">
            <a:spAutoFit/>
          </a:bodyPr>
          <a:lstStyle/>
          <a:p>
            <a:pPr algn="ctr"/>
            <a:r>
              <a:rPr lang="kk-KZ" sz="2800" b="1" dirty="0">
                <a:solidFill>
                  <a:srgbClr val="C00000"/>
                </a:solidFill>
                <a:effectLst/>
                <a:latin typeface="Times New Roman" panose="02020603050405020304" pitchFamily="18" charset="0"/>
                <a:ea typeface="Times New Roman" panose="02020603050405020304" pitchFamily="18" charset="0"/>
              </a:rPr>
              <a:t>Директор жанындағы кеңес</a:t>
            </a:r>
            <a:endParaRPr lang="ru-RU" sz="2000" dirty="0"/>
          </a:p>
        </p:txBody>
      </p:sp>
      <p:sp>
        <p:nvSpPr>
          <p:cNvPr id="4" name="TextBox 3">
            <a:extLst>
              <a:ext uri="{FF2B5EF4-FFF2-40B4-BE49-F238E27FC236}">
                <a16:creationId xmlns:a16="http://schemas.microsoft.com/office/drawing/2014/main" id="{ED3AB1D5-E62C-4782-860A-AC0C9225ACD1}"/>
              </a:ext>
            </a:extLst>
          </p:cNvPr>
          <p:cNvSpPr txBox="1"/>
          <p:nvPr/>
        </p:nvSpPr>
        <p:spPr>
          <a:xfrm>
            <a:off x="624756" y="972272"/>
            <a:ext cx="5976664" cy="338554"/>
          </a:xfrm>
          <a:prstGeom prst="rect">
            <a:avLst/>
          </a:prstGeom>
          <a:noFill/>
        </p:spPr>
        <p:txBody>
          <a:bodyPr wrap="square" rtlCol="0">
            <a:spAutoFit/>
          </a:bodyPr>
          <a:lstStyle/>
          <a:p>
            <a:r>
              <a:rPr lang="kk-KZ" sz="1600" b="1" dirty="0">
                <a:latin typeface="Times New Roman" panose="02020603050405020304" pitchFamily="18" charset="0"/>
                <a:cs typeface="Times New Roman" panose="02020603050405020304" pitchFamily="18" charset="0"/>
              </a:rPr>
              <a:t>Күн тәртібінде:</a:t>
            </a:r>
            <a:endParaRPr lang="ru-RU" sz="1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81319BE-683F-4B84-8276-6E291C598AF7}"/>
              </a:ext>
            </a:extLst>
          </p:cNvPr>
          <p:cNvSpPr txBox="1"/>
          <p:nvPr/>
        </p:nvSpPr>
        <p:spPr>
          <a:xfrm>
            <a:off x="395536" y="1310826"/>
            <a:ext cx="8604448" cy="2246769"/>
          </a:xfrm>
          <a:prstGeom prst="rect">
            <a:avLst/>
          </a:prstGeom>
          <a:noFill/>
        </p:spPr>
        <p:txBody>
          <a:bodyPr wrap="square" rtlCol="0">
            <a:spAutoFit/>
          </a:bodyPr>
          <a:lstStyle/>
          <a:p>
            <a:pPr marL="342900" indent="-342900">
              <a:buAutoNum type="arabicPeriod"/>
            </a:pPr>
            <a:r>
              <a:rPr lang="kk-KZ" sz="1400" dirty="0">
                <a:effectLst/>
                <a:latin typeface="Times New Roman" panose="02020603050405020304" pitchFamily="18" charset="0"/>
                <a:cs typeface="Times New Roman" panose="02020603050405020304" pitchFamily="18" charset="0"/>
              </a:rPr>
              <a:t>Дене шынықтыру және алғашқы әскери дайындық апталығы</a:t>
            </a:r>
          </a:p>
          <a:p>
            <a:r>
              <a:rPr lang="kk-KZ" sz="1400" dirty="0">
                <a:effectLst/>
                <a:latin typeface="Times New Roman" panose="02020603050405020304" pitchFamily="18" charset="0"/>
                <a:cs typeface="Times New Roman" panose="02020603050405020304" pitchFamily="18" charset="0"/>
              </a:rPr>
              <a:t>2.    Жалпы үйірме жұмыстарының жүргізілуі</a:t>
            </a:r>
          </a:p>
          <a:p>
            <a:r>
              <a:rPr lang="kk-KZ" dirty="0">
                <a:latin typeface="Times New Roman" panose="02020603050405020304" pitchFamily="18" charset="0"/>
                <a:ea typeface="Times New Roman" panose="02020603050405020304" pitchFamily="18" charset="0"/>
                <a:cs typeface="Times New Roman" panose="02020603050405020304" pitchFamily="18" charset="0"/>
              </a:rPr>
              <a:t>3.    </a:t>
            </a:r>
            <a:r>
              <a:rPr lang="kk-KZ" sz="1400" dirty="0">
                <a:effectLst/>
              </a:rPr>
              <a:t>«Bilim Land» (Online Mektep) платформасын қолдануы</a:t>
            </a:r>
            <a:r>
              <a:rPr lang="ru-RU" dirty="0"/>
              <a:t> </a:t>
            </a:r>
            <a:r>
              <a:rPr lang="kk-KZ" sz="1400" dirty="0">
                <a:effectLst/>
              </a:rPr>
              <a:t>Жас мамандармен жұмыстың     </a:t>
            </a:r>
          </a:p>
          <a:p>
            <a:r>
              <a:rPr lang="kk-KZ" dirty="0"/>
              <a:t>      </a:t>
            </a:r>
            <a:r>
              <a:rPr lang="kk-KZ" sz="1400" dirty="0">
                <a:effectLst/>
              </a:rPr>
              <a:t>ұйымдастырылуы мен жүргізілуі</a:t>
            </a:r>
            <a:endParaRPr lang="kk-KZ"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sz="14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kk-KZ" sz="1400" dirty="0">
                <a:effectLst/>
              </a:rPr>
              <a:t>Әлеуметтік мәртебеге ие отбасының балаларына көмек көрсету. Тегін  ыстық тамақтанатын  </a:t>
            </a:r>
          </a:p>
          <a:p>
            <a:r>
              <a:rPr lang="kk-KZ" dirty="0"/>
              <a:t>       </a:t>
            </a:r>
            <a:r>
              <a:rPr lang="kk-KZ" sz="1400" dirty="0">
                <a:effectLst/>
              </a:rPr>
              <a:t>жалпыға міндетті оқыту қорынан көмек берілетін оқушылардың есебі</a:t>
            </a:r>
          </a:p>
          <a:p>
            <a:r>
              <a:rPr lang="kk-KZ" dirty="0">
                <a:latin typeface="Times New Roman" panose="02020603050405020304" pitchFamily="18" charset="0"/>
                <a:ea typeface="Times New Roman" panose="02020603050405020304" pitchFamily="18" charset="0"/>
              </a:rPr>
              <a:t>5.  Әр түрлі мәселелер</a:t>
            </a:r>
            <a:endParaRPr lang="ru-RU" sz="1400" dirty="0">
              <a:effectLst/>
              <a:latin typeface="Times New Roman" panose="02020603050405020304" pitchFamily="18" charset="0"/>
              <a:ea typeface="Times New Roman" panose="02020603050405020304" pitchFamily="18" charset="0"/>
            </a:endParaRPr>
          </a:p>
          <a:p>
            <a:endParaRPr lang="kk-KZ"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400" dirty="0">
              <a:effectLst/>
              <a:latin typeface="Times New Roman" panose="02020603050405020304" pitchFamily="18" charset="0"/>
              <a:ea typeface="Times New Roman" panose="02020603050405020304" pitchFamily="18" charset="0"/>
            </a:endParaRPr>
          </a:p>
          <a:p>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921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050C4B3-9118-406F-907E-CF6EE96F4A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dirty="0"/>
          </a:p>
        </p:txBody>
      </p:sp>
      <p:pic>
        <p:nvPicPr>
          <p:cNvPr id="4" name="Рисунок 3">
            <a:extLst>
              <a:ext uri="{FF2B5EF4-FFF2-40B4-BE49-F238E27FC236}">
                <a16:creationId xmlns:a16="http://schemas.microsoft.com/office/drawing/2014/main" id="{7C42E09B-AEB1-4CD7-90AE-15AFC3D92D9C}"/>
              </a:ext>
            </a:extLst>
          </p:cNvPr>
          <p:cNvPicPr>
            <a:picLocks noChangeAspect="1"/>
          </p:cNvPicPr>
          <p:nvPr/>
        </p:nvPicPr>
        <p:blipFill rotWithShape="1">
          <a:blip r:embed="rId2"/>
          <a:srcRect l="-8366" t="918" r="8366" b="8004"/>
          <a:stretch/>
        </p:blipFill>
        <p:spPr>
          <a:xfrm>
            <a:off x="-834881" y="28555"/>
            <a:ext cx="9978881" cy="5143500"/>
          </a:xfrm>
          <a:prstGeom prst="rect">
            <a:avLst/>
          </a:prstGeom>
        </p:spPr>
      </p:pic>
      <p:sp>
        <p:nvSpPr>
          <p:cNvPr id="6" name="TextBox 5">
            <a:extLst>
              <a:ext uri="{FF2B5EF4-FFF2-40B4-BE49-F238E27FC236}">
                <a16:creationId xmlns:a16="http://schemas.microsoft.com/office/drawing/2014/main" id="{17A33277-6DBE-49C4-B7E5-ABDBC8E21BC9}"/>
              </a:ext>
            </a:extLst>
          </p:cNvPr>
          <p:cNvSpPr txBox="1"/>
          <p:nvPr/>
        </p:nvSpPr>
        <p:spPr>
          <a:xfrm>
            <a:off x="1547664" y="105862"/>
            <a:ext cx="5665807" cy="584775"/>
          </a:xfrm>
          <a:prstGeom prst="rect">
            <a:avLst/>
          </a:prstGeom>
          <a:noFill/>
        </p:spPr>
        <p:txBody>
          <a:bodyPr wrap="square">
            <a:spAutoFit/>
          </a:bodyPr>
          <a:lstStyle/>
          <a:p>
            <a:pPr algn="ctr"/>
            <a:r>
              <a:rPr lang="kk-KZ" sz="3200" b="1" dirty="0">
                <a:solidFill>
                  <a:srgbClr val="C00000"/>
                </a:solidFill>
                <a:effectLst/>
                <a:latin typeface="Times New Roman" panose="02020603050405020304" pitchFamily="18" charset="0"/>
                <a:ea typeface="Times New Roman" panose="02020603050405020304" pitchFamily="18" charset="0"/>
              </a:rPr>
              <a:t>Директор жанындағы кеңес</a:t>
            </a:r>
            <a:endParaRPr lang="ru-RU" sz="2400" dirty="0"/>
          </a:p>
        </p:txBody>
      </p:sp>
      <p:sp>
        <p:nvSpPr>
          <p:cNvPr id="7" name="TextBox 6">
            <a:extLst>
              <a:ext uri="{FF2B5EF4-FFF2-40B4-BE49-F238E27FC236}">
                <a16:creationId xmlns:a16="http://schemas.microsoft.com/office/drawing/2014/main" id="{67FEFDC6-4B3A-4DFC-B209-6FC1BC17221A}"/>
              </a:ext>
            </a:extLst>
          </p:cNvPr>
          <p:cNvSpPr txBox="1"/>
          <p:nvPr/>
        </p:nvSpPr>
        <p:spPr>
          <a:xfrm>
            <a:off x="251520" y="722183"/>
            <a:ext cx="5976664" cy="461665"/>
          </a:xfrm>
          <a:prstGeom prst="rect">
            <a:avLst/>
          </a:prstGeom>
          <a:noFill/>
        </p:spPr>
        <p:txBody>
          <a:bodyPr wrap="square" rtlCol="0">
            <a:spAutoFit/>
          </a:bodyPr>
          <a:lstStyle/>
          <a:p>
            <a:r>
              <a:rPr lang="kk-KZ" sz="2400" i="1" dirty="0">
                <a:solidFill>
                  <a:schemeClr val="accent3">
                    <a:lumMod val="50000"/>
                  </a:schemeClr>
                </a:solidFill>
                <a:latin typeface="Times New Roman" panose="02020603050405020304" pitchFamily="18" charset="0"/>
                <a:cs typeface="Times New Roman" panose="02020603050405020304" pitchFamily="18" charset="0"/>
              </a:rPr>
              <a:t>Күн тәртібінде:</a:t>
            </a:r>
            <a:endParaRPr lang="ru-RU" sz="2400"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9CEAEEE-131A-4CEF-AAF0-953CFE270915}"/>
              </a:ext>
            </a:extLst>
          </p:cNvPr>
          <p:cNvSpPr txBox="1"/>
          <p:nvPr/>
        </p:nvSpPr>
        <p:spPr>
          <a:xfrm>
            <a:off x="179512" y="1458758"/>
            <a:ext cx="8784976" cy="2246769"/>
          </a:xfrm>
          <a:prstGeom prst="rect">
            <a:avLst/>
          </a:prstGeom>
          <a:noFill/>
        </p:spPr>
        <p:txBody>
          <a:bodyPr wrap="square">
            <a:spAutoFit/>
          </a:bodyPr>
          <a:lstStyle/>
          <a:p>
            <a:pPr marL="342900" indent="-342900">
              <a:buAutoNum type="arabicPeriod"/>
            </a:pPr>
            <a:r>
              <a:rPr lang="kk-KZ" sz="1400" dirty="0">
                <a:effectLst/>
                <a:latin typeface="Times New Roman" panose="02020603050405020304" pitchFamily="18" charset="0"/>
                <a:cs typeface="Times New Roman" panose="02020603050405020304" pitchFamily="18" charset="0"/>
              </a:rPr>
              <a:t>Дене шынықтыру және алғашқы әскери дайындық апталығы              </a:t>
            </a:r>
            <a:r>
              <a:rPr lang="kk-KZ" i="1" dirty="0">
                <a:solidFill>
                  <a:srgbClr val="C00000"/>
                </a:solidFill>
                <a:effectLst/>
                <a:latin typeface="Times New Roman" panose="02020603050405020304" pitchFamily="18" charset="0"/>
                <a:ea typeface="Times New Roman" panose="02020603050405020304" pitchFamily="18" charset="0"/>
              </a:rPr>
              <a:t>А.А.Усенова</a:t>
            </a:r>
            <a:endParaRPr lang="kk-KZ" i="1" dirty="0">
              <a:solidFill>
                <a:srgbClr val="C00000"/>
              </a:solidFill>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kk-KZ" sz="1400" dirty="0">
                <a:effectLst/>
                <a:latin typeface="Times New Roman" panose="02020603050405020304" pitchFamily="18" charset="0"/>
                <a:cs typeface="Times New Roman" panose="02020603050405020304" pitchFamily="18" charset="0"/>
              </a:rPr>
              <a:t>Жалпы үйірме жұмыстарының</a:t>
            </a:r>
            <a:r>
              <a:rPr lang="kk-KZ" dirty="0">
                <a:effectLst/>
                <a:latin typeface="Times New Roman" panose="02020603050405020304" pitchFamily="18" charset="0"/>
                <a:cs typeface="Times New Roman" panose="02020603050405020304" pitchFamily="18" charset="0"/>
              </a:rPr>
              <a:t> жүргізілуі                                               </a:t>
            </a:r>
            <a:r>
              <a:rPr lang="kk-KZ" sz="1200" i="1" dirty="0">
                <a:solidFill>
                  <a:srgbClr val="C00000"/>
                </a:solidFill>
                <a:effectLst/>
                <a:latin typeface="Times New Roman" panose="02020603050405020304" pitchFamily="18" charset="0"/>
                <a:ea typeface="Times New Roman" panose="02020603050405020304" pitchFamily="18" charset="0"/>
              </a:rPr>
              <a:t>Г.Т.Құрманбай</a:t>
            </a:r>
            <a:endParaRPr lang="kk-KZ" sz="1200" i="1" dirty="0">
              <a:solidFill>
                <a:srgbClr val="C00000"/>
              </a:solidFill>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kk-KZ" sz="1400" dirty="0">
                <a:effectLst/>
                <a:latin typeface="Times New Roman" panose="02020603050405020304" pitchFamily="18" charset="0"/>
                <a:cs typeface="Times New Roman" panose="02020603050405020304" pitchFamily="18" charset="0"/>
              </a:rPr>
              <a:t>«Bilim Land» (Online Mektep) платформасын қолдануы.</a:t>
            </a:r>
            <a:r>
              <a:rPr lang="ru-RU" dirty="0">
                <a:latin typeface="Times New Roman" panose="02020603050405020304" pitchFamily="18" charset="0"/>
                <a:cs typeface="Times New Roman" panose="02020603050405020304" pitchFamily="18" charset="0"/>
              </a:rPr>
              <a:t> </a:t>
            </a:r>
            <a:r>
              <a:rPr lang="kk-KZ" sz="1400" dirty="0">
                <a:effectLst/>
                <a:latin typeface="Times New Roman" panose="02020603050405020304" pitchFamily="18" charset="0"/>
                <a:cs typeface="Times New Roman" panose="02020603050405020304" pitchFamily="18" charset="0"/>
              </a:rPr>
              <a:t>Жас мамандармен жұмыстың ұйымдастырылуы мен жүргізілуі.                                                                                                   </a:t>
            </a:r>
            <a:r>
              <a:rPr lang="kk-KZ" i="1" dirty="0">
                <a:solidFill>
                  <a:srgbClr val="C00000"/>
                </a:solidFill>
                <a:effectLst/>
                <a:latin typeface="Times New Roman" panose="02020603050405020304" pitchFamily="18" charset="0"/>
                <a:ea typeface="Times New Roman" panose="02020603050405020304" pitchFamily="18" charset="0"/>
              </a:rPr>
              <a:t>А.А.Усенова</a:t>
            </a:r>
            <a:endParaRPr lang="kk-KZ"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eriod"/>
            </a:pPr>
            <a:r>
              <a:rPr lang="kk-KZ" sz="1400" dirty="0">
                <a:effectLst/>
                <a:latin typeface="Times New Roman" panose="02020603050405020304" pitchFamily="18" charset="0"/>
                <a:cs typeface="Times New Roman" panose="02020603050405020304" pitchFamily="18" charset="0"/>
              </a:rPr>
              <a:t>Әлеуметтік мәртебеге ие отбасының балаларына көмек көрсету. Тегін  ыстық </a:t>
            </a:r>
            <a:r>
              <a:rPr lang="kk-KZ" dirty="0">
                <a:latin typeface="Times New Roman" panose="02020603050405020304" pitchFamily="18" charset="0"/>
                <a:cs typeface="Times New Roman" panose="02020603050405020304" pitchFamily="18" charset="0"/>
              </a:rPr>
              <a:t> </a:t>
            </a:r>
            <a:r>
              <a:rPr lang="kk-KZ" sz="1400" dirty="0">
                <a:effectLst/>
                <a:latin typeface="Times New Roman" panose="02020603050405020304" pitchFamily="18" charset="0"/>
                <a:cs typeface="Times New Roman" panose="02020603050405020304" pitchFamily="18" charset="0"/>
              </a:rPr>
              <a:t>тамақтанатын  жалпыға міндетті оқыту қорынан көмек берілетін оқушылардың есебі.              </a:t>
            </a:r>
            <a:r>
              <a:rPr lang="kk-KZ" sz="1200" i="1" dirty="0">
                <a:solidFill>
                  <a:srgbClr val="C00000"/>
                </a:solidFill>
                <a:effectLst/>
                <a:latin typeface="Times New Roman" panose="02020603050405020304" pitchFamily="18" charset="0"/>
                <a:ea typeface="Times New Roman" panose="02020603050405020304" pitchFamily="18" charset="0"/>
              </a:rPr>
              <a:t>Ғ.Жақсылық</a:t>
            </a:r>
            <a:endParaRPr lang="kk-KZ" sz="1400" i="1" dirty="0">
              <a:solidFill>
                <a:srgbClr val="C00000"/>
              </a:solidFill>
              <a:effectLst/>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ea typeface="Times New Roman" panose="02020603050405020304" pitchFamily="18" charset="0"/>
                <a:cs typeface="Times New Roman" panose="02020603050405020304" pitchFamily="18" charset="0"/>
              </a:rPr>
              <a:t>5.    </a:t>
            </a:r>
            <a:r>
              <a:rPr lang="kk-KZ" dirty="0">
                <a:latin typeface="Times New Roman" panose="02020603050405020304" pitchFamily="18" charset="0"/>
                <a:ea typeface="Times New Roman" panose="02020603050405020304" pitchFamily="18" charset="0"/>
                <a:cs typeface="Times New Roman" panose="02020603050405020304" pitchFamily="18" charset="0"/>
              </a:rPr>
              <a:t>Әр түрлі мәселелер</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kk-KZ"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1400" dirty="0">
              <a:effectLst/>
              <a:latin typeface="Times New Roman" panose="02020603050405020304" pitchFamily="18" charset="0"/>
              <a:ea typeface="Times New Roman" panose="02020603050405020304" pitchFamily="18" charset="0"/>
            </a:endParaRPr>
          </a:p>
          <a:p>
            <a:endParaRPr lang="ru-RU" sz="1400" dirty="0">
              <a:effectLst/>
              <a:latin typeface="Times New Roman" panose="02020603050405020304" pitchFamily="18" charset="0"/>
              <a:ea typeface="Times New Roman" panose="02020603050405020304" pitchFamily="18" charset="0"/>
            </a:endParaRPr>
          </a:p>
        </p:txBody>
      </p:sp>
      <p:pic>
        <p:nvPicPr>
          <p:cNvPr id="17" name="Рисунок 16">
            <a:extLst>
              <a:ext uri="{FF2B5EF4-FFF2-40B4-BE49-F238E27FC236}">
                <a16:creationId xmlns:a16="http://schemas.microsoft.com/office/drawing/2014/main" id="{01CB5343-9E9C-4B9E-93C5-EF401109D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15" b="98321" l="4022" r="98696">
                        <a14:foregroundMark x1="14891" y1="52425" x2="12826" y2="73321"/>
                        <a14:foregroundMark x1="10217" y1="67164" x2="10870" y2="83582"/>
                        <a14:foregroundMark x1="5652" y1="68470" x2="4022" y2="84888"/>
                        <a14:foregroundMark x1="40761" y1="20522" x2="40435" y2="55224"/>
                        <a14:foregroundMark x1="55761" y1="24813" x2="56304" y2="35821"/>
                        <a14:foregroundMark x1="39565" y1="27425" x2="40000" y2="34328"/>
                        <a14:foregroundMark x1="37609" y1="28358" x2="37609" y2="37500"/>
                        <a14:foregroundMark x1="44022" y1="29478" x2="44130" y2="40299"/>
                        <a14:foregroundMark x1="39239" y1="15672" x2="39130" y2="23881"/>
                        <a14:foregroundMark x1="37391" y1="26866" x2="35652" y2="36194"/>
                        <a14:foregroundMark x1="44348" y1="26119" x2="45543" y2="33022"/>
                        <a14:foregroundMark x1="48152" y1="32090" x2="53696" y2="30970"/>
                        <a14:foregroundMark x1="57609" y1="36567" x2="63043" y2="37500"/>
                        <a14:foregroundMark x1="63804" y1="25933" x2="63913" y2="41978"/>
                        <a14:foregroundMark x1="75652" y1="39366" x2="76304" y2="69963"/>
                        <a14:foregroundMark x1="89783" y1="41604" x2="88913" y2="77985"/>
                        <a14:foregroundMark x1="46739" y1="76679" x2="53478" y2="80037"/>
                        <a14:foregroundMark x1="53478" y1="80037" x2="47500" y2="85634"/>
                        <a14:foregroundMark x1="47500" y1="85634" x2="46739" y2="75187"/>
                        <a14:foregroundMark x1="46739" y1="75187" x2="43261" y2="86194"/>
                        <a14:foregroundMark x1="43261" y1="86194" x2="21522" y2="83396"/>
                        <a14:foregroundMark x1="21522" y1="83396" x2="28696" y2="93097"/>
                        <a14:foregroundMark x1="28696" y1="93097" x2="36196" y2="86194"/>
                        <a14:foregroundMark x1="36196" y1="86194" x2="36304" y2="85634"/>
                        <a14:foregroundMark x1="49348" y1="66791" x2="61522" y2="80784"/>
                        <a14:foregroundMark x1="68804" y1="75000" x2="81522" y2="87127"/>
                        <a14:foregroundMark x1="92391" y1="93097" x2="31739" y2="92910"/>
                        <a14:foregroundMark x1="16630" y1="94030" x2="40109" y2="98507"/>
                        <a14:foregroundMark x1="94022" y1="89739" x2="98696" y2="95336"/>
                        <a14:foregroundMark x1="85761" y1="56716" x2="87283" y2="63433"/>
                        <a14:foregroundMark x1="51848" y1="64739" x2="63152" y2="67537"/>
                        <a14:foregroundMark x1="63152" y1="67537" x2="64457" y2="69216"/>
                        <a14:foregroundMark x1="69565" y1="59515" x2="69348" y2="64925"/>
                        <a14:foregroundMark x1="70000" y1="56903" x2="70000" y2="58955"/>
                        <a14:foregroundMark x1="65870" y1="56157" x2="68913" y2="57836"/>
                        <a14:foregroundMark x1="83043" y1="77612" x2="81196" y2="80224"/>
                        <a14:foregroundMark x1="66304" y1="24627" x2="65978" y2="47201"/>
                        <a14:backgroundMark x1="51522" y1="57090" x2="51848" y2="58209"/>
                        <a14:backgroundMark x1="61848" y1="55784" x2="62826" y2="59701"/>
                        <a14:backgroundMark x1="70978" y1="40485" x2="70870" y2="47015"/>
                        <a14:backgroundMark x1="43261" y1="19216" x2="44565" y2="20896"/>
                        <a14:backgroundMark x1="45435" y1="41045" x2="45652" y2="47761"/>
                        <a14:backgroundMark x1="48152" y1="57090" x2="55326" y2="58022"/>
                      </a14:backgroundRemoval>
                    </a14:imgEffect>
                  </a14:imgLayer>
                </a14:imgProps>
              </a:ext>
            </a:extLst>
          </a:blip>
          <a:stretch>
            <a:fillRect/>
          </a:stretch>
        </p:blipFill>
        <p:spPr>
          <a:xfrm>
            <a:off x="2540430" y="2924475"/>
            <a:ext cx="3759761" cy="2190470"/>
          </a:xfrm>
          <a:prstGeom prst="rect">
            <a:avLst/>
          </a:prstGeom>
        </p:spPr>
      </p:pic>
      <p:pic>
        <p:nvPicPr>
          <p:cNvPr id="19" name="Рисунок 18">
            <a:extLst>
              <a:ext uri="{FF2B5EF4-FFF2-40B4-BE49-F238E27FC236}">
                <a16:creationId xmlns:a16="http://schemas.microsoft.com/office/drawing/2014/main" id="{E30461C4-CB7F-49CA-BC68-07E163F79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5186" y1="18229" x2="57857" y2="23557"/>
                        <a14:foregroundMark x1="57857" y1="23557" x2="57857" y2="23557"/>
                        <a14:foregroundMark x1="47186" y1="11257" x2="47771" y2="20000"/>
                        <a14:foregroundMark x1="41414" y1="27700" x2="36371" y2="59114"/>
                        <a14:foregroundMark x1="36371" y1="59114" x2="36371" y2="59114"/>
                        <a14:foregroundMark x1="24671" y1="41486" x2="27714" y2="51943"/>
                        <a14:foregroundMark x1="27714" y1="51943" x2="53300" y2="46671"/>
                        <a14:foregroundMark x1="53300" y1="46671" x2="52371" y2="48300"/>
                        <a14:foregroundMark x1="44671" y1="29929" x2="54300" y2="41929"/>
                        <a14:foregroundMark x1="54300" y1="41929" x2="54300" y2="41929"/>
                        <a14:foregroundMark x1="50586" y1="35857" x2="54143" y2="49929"/>
                        <a14:foregroundMark x1="54143" y1="49929" x2="54143" y2="49929"/>
                        <a14:foregroundMark x1="57914" y1="31786" x2="56286" y2="44743"/>
                        <a14:foregroundMark x1="56286" y1="44743" x2="56286" y2="43486"/>
                        <a14:foregroundMark x1="30800" y1="24671" x2="32571" y2="44671"/>
                        <a14:foregroundMark x1="32571" y1="44671" x2="32571" y2="44671"/>
                        <a14:foregroundMark x1="57171" y1="28229" x2="58714" y2="44229"/>
                        <a14:foregroundMark x1="58714" y1="44229" x2="63000" y2="53743"/>
                        <a14:foregroundMark x1="63000" y1="53743" x2="53671" y2="51071"/>
                        <a14:foregroundMark x1="53671" y1="51071" x2="43657" y2="34900"/>
                        <a14:foregroundMark x1="43657" y1="34900" x2="40129" y2="46600"/>
                        <a14:foregroundMark x1="56729" y1="48971" x2="38329" y2="60643"/>
                        <a14:foregroundMark x1="38329" y1="60643" x2="38643" y2="70600"/>
                        <a14:foregroundMark x1="21457" y1="25271" x2="21757" y2="54157"/>
                        <a14:foregroundMark x1="21757" y1="54157" x2="21757" y2="54157"/>
                        <a14:foregroundMark x1="29457" y1="42000" x2="47243" y2="41857"/>
                        <a14:foregroundMark x1="61314" y1="10743" x2="57457" y2="35043"/>
                        <a14:foregroundMark x1="57457" y1="35043" x2="57457" y2="35043"/>
                        <a14:backgroundMark x1="26900" y1="66457" x2="27400" y2="78014"/>
                        <a14:backgroundMark x1="27400" y1="78014" x2="36014" y2="72829"/>
                        <a14:backgroundMark x1="36014" y1="72829" x2="40529" y2="73271"/>
                        <a14:backgroundMark x1="55186" y1="58314" x2="55186" y2="58314"/>
                        <a14:backgroundMark x1="20529" y1="43200" x2="3786" y2="43200"/>
                      </a14:backgroundRemoval>
                    </a14:imgEffect>
                  </a14:imgLayer>
                </a14:imgProps>
              </a:ext>
            </a:extLst>
          </a:blip>
          <a:stretch>
            <a:fillRect/>
          </a:stretch>
        </p:blipFill>
        <p:spPr>
          <a:xfrm>
            <a:off x="4659405" y="429855"/>
            <a:ext cx="5143500" cy="5143500"/>
          </a:xfrm>
          <a:prstGeom prst="rect">
            <a:avLst/>
          </a:prstGeom>
        </p:spPr>
      </p:pic>
    </p:spTree>
    <p:extLst>
      <p:ext uri="{BB962C8B-B14F-4D97-AF65-F5344CB8AC3E}">
        <p14:creationId xmlns:p14="http://schemas.microsoft.com/office/powerpoint/2010/main" val="269597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892" y="771550"/>
            <a:ext cx="3919287" cy="762691"/>
          </a:xfrm>
        </p:spPr>
        <p:txBody>
          <a:bodyPr>
            <a:noAutofit/>
          </a:bodyPr>
          <a:lstStyle/>
          <a:p>
            <a:pPr algn="ctr"/>
            <a:r>
              <a:rPr lang="kk-KZ" sz="1400" b="1" dirty="0">
                <a:solidFill>
                  <a:srgbClr val="FF0000"/>
                </a:solidFill>
                <a:latin typeface="Times New Roman" pitchFamily="18" charset="0"/>
                <a:cs typeface="Times New Roman" pitchFamily="18" charset="0"/>
              </a:rPr>
              <a:t>BILIMLAND ПЛАТФОРМАСЫНЫҢ МҮМКІНДІКТЕРІ МЕН БАҒАЛАУДЫҢ ЕРЕКШЕЛІКТЕРІ ТАҚЫРЫБЫНДА КОУЧИНГ</a:t>
            </a:r>
            <a:br>
              <a:rPr lang="ru-RU" sz="3600" dirty="0"/>
            </a:br>
            <a:endParaRPr lang="ru-RU" sz="3600" dirty="0"/>
          </a:p>
        </p:txBody>
      </p:sp>
      <p:sp>
        <p:nvSpPr>
          <p:cNvPr id="6" name="TextBox 5"/>
          <p:cNvSpPr txBox="1"/>
          <p:nvPr/>
        </p:nvSpPr>
        <p:spPr>
          <a:xfrm>
            <a:off x="144379" y="1344530"/>
            <a:ext cx="4114800" cy="1446550"/>
          </a:xfrm>
          <a:prstGeom prst="rect">
            <a:avLst/>
          </a:prstGeom>
          <a:noFill/>
        </p:spPr>
        <p:txBody>
          <a:bodyPr wrap="square" rtlCol="0">
            <a:spAutoFit/>
          </a:bodyPr>
          <a:lstStyle/>
          <a:p>
            <a:pPr algn="just"/>
            <a:r>
              <a:rPr lang="kk-KZ" sz="1400" dirty="0">
                <a:latin typeface="Times New Roman" pitchFamily="18" charset="0"/>
                <a:cs typeface="Times New Roman" pitchFamily="18" charset="0"/>
              </a:rPr>
              <a:t>   </a:t>
            </a:r>
            <a:r>
              <a:rPr lang="kk-KZ" sz="1200" dirty="0">
                <a:latin typeface="Times New Roman" pitchFamily="18" charset="0"/>
                <a:cs typeface="Times New Roman" pitchFamily="18" charset="0"/>
              </a:rPr>
              <a:t>Әдістемелік орталығы мен математика пән бірлестігі ұйымдасып 30.09.2020 ж. күні "BilimLand платформасының мүмкіндіктері мен бағалаудың ерекшеліктері" тақырыбында коучинг өткізді. Коучинг барысында ұстаздарымыз қашықтықтан оқытудың ерекшеліктерін жете меңгеріп, іс-тәжірибеде қолдануға мүмкіндік алды.</a:t>
            </a:r>
            <a:endParaRPr lang="ru-RU" sz="1400" dirty="0">
              <a:latin typeface="Times New Roman" pitchFamily="18" charset="0"/>
              <a:cs typeface="Times New Roman" pitchFamily="18" charset="0"/>
            </a:endParaRPr>
          </a:p>
          <a:p>
            <a:endParaRPr lang="ru-RU" dirty="0"/>
          </a:p>
        </p:txBody>
      </p:sp>
      <p:pic>
        <p:nvPicPr>
          <p:cNvPr id="8" name="Рисунок 7" descr="120593269_649190256035051_2051749148517525717_n.jpg"/>
          <p:cNvPicPr/>
          <p:nvPr/>
        </p:nvPicPr>
        <p:blipFill>
          <a:blip r:embed="rId2" cstate="print"/>
          <a:stretch>
            <a:fillRect/>
          </a:stretch>
        </p:blipFill>
        <p:spPr>
          <a:xfrm>
            <a:off x="2343902" y="2690490"/>
            <a:ext cx="1915277" cy="10354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Рисунок 8" descr="120580255_649190052701738_8074601624118318063_n.jpg"/>
          <p:cNvPicPr/>
          <p:nvPr/>
        </p:nvPicPr>
        <p:blipFill>
          <a:blip r:embed="rId3"/>
          <a:stretch>
            <a:fillRect/>
          </a:stretch>
        </p:blipFill>
        <p:spPr>
          <a:xfrm>
            <a:off x="2313949" y="3849845"/>
            <a:ext cx="1925054" cy="10467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Рисунок 9" descr="120599220_649190099368400_1668808259397057505_n.jpg"/>
          <p:cNvPicPr/>
          <p:nvPr/>
        </p:nvPicPr>
        <p:blipFill>
          <a:blip r:embed="rId4"/>
          <a:stretch>
            <a:fillRect/>
          </a:stretch>
        </p:blipFill>
        <p:spPr>
          <a:xfrm>
            <a:off x="199559" y="3867894"/>
            <a:ext cx="1891965" cy="1028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Рисунок 10" descr="120602351_649190182701725_5871832111728163130_n.jpg"/>
          <p:cNvPicPr/>
          <p:nvPr/>
        </p:nvPicPr>
        <p:blipFill>
          <a:blip r:embed="rId5" cstate="print"/>
          <a:stretch>
            <a:fillRect/>
          </a:stretch>
        </p:blipFill>
        <p:spPr>
          <a:xfrm>
            <a:off x="207912" y="2686154"/>
            <a:ext cx="1875257" cy="10377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TextBox 11"/>
          <p:cNvSpPr txBox="1"/>
          <p:nvPr/>
        </p:nvSpPr>
        <p:spPr>
          <a:xfrm>
            <a:off x="4518240" y="415890"/>
            <a:ext cx="4427621" cy="954107"/>
          </a:xfrm>
          <a:prstGeom prst="rect">
            <a:avLst/>
          </a:prstGeom>
          <a:noFill/>
        </p:spPr>
        <p:txBody>
          <a:bodyPr wrap="square" rtlCol="0">
            <a:spAutoFit/>
          </a:bodyPr>
          <a:lstStyle/>
          <a:p>
            <a:pPr algn="ctr"/>
            <a:r>
              <a:rPr lang="kk-KZ" sz="1400" b="1" dirty="0">
                <a:solidFill>
                  <a:srgbClr val="FF0000"/>
                </a:solidFill>
                <a:latin typeface="Times New Roman" pitchFamily="18" charset="0"/>
                <a:cs typeface="Times New Roman" pitchFamily="18" charset="0"/>
              </a:rPr>
              <a:t>ҚАШЫҚТЫҚТАН ОҚЫТУ ЖАҒДАЙЫНДА КЕЗДЕСЕТІН КЕДЕРГІЛЕР ЖӘНЕ ОЛАРДЫ ШЕШУ ЖОЛДАРЫ" тақырыбында коучингі</a:t>
            </a:r>
            <a:endParaRPr lang="ru-RU" sz="1400" dirty="0">
              <a:solidFill>
                <a:srgbClr val="FF0000"/>
              </a:solidFill>
              <a:latin typeface="Times New Roman" pitchFamily="18" charset="0"/>
              <a:cs typeface="Times New Roman" pitchFamily="18" charset="0"/>
            </a:endParaRPr>
          </a:p>
          <a:p>
            <a:endParaRPr lang="ru-RU" dirty="0"/>
          </a:p>
        </p:txBody>
      </p:sp>
      <p:sp>
        <p:nvSpPr>
          <p:cNvPr id="13" name="TextBox 12"/>
          <p:cNvSpPr txBox="1"/>
          <p:nvPr/>
        </p:nvSpPr>
        <p:spPr>
          <a:xfrm>
            <a:off x="4391527" y="1317458"/>
            <a:ext cx="4487779" cy="1508105"/>
          </a:xfrm>
          <a:prstGeom prst="rect">
            <a:avLst/>
          </a:prstGeom>
          <a:noFill/>
        </p:spPr>
        <p:txBody>
          <a:bodyPr wrap="square" rtlCol="0">
            <a:spAutoFit/>
          </a:bodyPr>
          <a:lstStyle/>
          <a:p>
            <a:pPr algn="just"/>
            <a:r>
              <a:rPr lang="kk-KZ" sz="1200" dirty="0">
                <a:latin typeface="Times New Roman" pitchFamily="18" charset="0"/>
                <a:cs typeface="Times New Roman" pitchFamily="18" charset="0"/>
              </a:rPr>
              <a:t>09.10.2020 ж.№72 жалпы орта білім беретін мектептің әдістемелік орталығы мен ағылшын тілі пән бірлестігінің ұйымдастыруымен "Қашықтықтан оқыту жағдайында кездесетін кедергілер және оларды шешу жолдары" тақырыбында коучинг өтті. Ұстаздарымыз күнделікті сабақ кезінде туындайтын маселелерді талқылап, бір-бірімен ой бөлісіп, тәжірибе алмасты.</a:t>
            </a:r>
            <a:endParaRPr lang="ru-RU" sz="1200" dirty="0">
              <a:latin typeface="Times New Roman" pitchFamily="18" charset="0"/>
              <a:cs typeface="Times New Roman" pitchFamily="18" charset="0"/>
            </a:endParaRPr>
          </a:p>
          <a:p>
            <a:endParaRPr lang="ru-RU" sz="2000" dirty="0"/>
          </a:p>
        </p:txBody>
      </p:sp>
      <p:pic>
        <p:nvPicPr>
          <p:cNvPr id="14" name="Рисунок 13"/>
          <p:cNvPicPr/>
          <p:nvPr/>
        </p:nvPicPr>
        <p:blipFill>
          <a:blip r:embed="rId6" cstate="print"/>
          <a:srcRect l="8193" t="18037" r="26859" b="10345"/>
          <a:stretch>
            <a:fillRect/>
          </a:stretch>
        </p:blipFill>
        <p:spPr bwMode="auto">
          <a:xfrm>
            <a:off x="4706806" y="2706629"/>
            <a:ext cx="1911450" cy="10032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Рисунок 14"/>
          <p:cNvPicPr/>
          <p:nvPr/>
        </p:nvPicPr>
        <p:blipFill>
          <a:blip r:embed="rId7" cstate="print"/>
          <a:srcRect l="8342" t="20159" r="27902" b="6366"/>
          <a:stretch>
            <a:fillRect/>
          </a:stretch>
        </p:blipFill>
        <p:spPr bwMode="auto">
          <a:xfrm>
            <a:off x="4718411" y="2722130"/>
            <a:ext cx="1899845" cy="10150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Рисунок 15"/>
          <p:cNvPicPr/>
          <p:nvPr/>
        </p:nvPicPr>
        <p:blipFill>
          <a:blip r:embed="rId8" cstate="print"/>
          <a:srcRect l="22193" t="9019" r="41166" b="7162"/>
          <a:stretch>
            <a:fillRect/>
          </a:stretch>
        </p:blipFill>
        <p:spPr bwMode="auto">
          <a:xfrm>
            <a:off x="6948264" y="2650036"/>
            <a:ext cx="1843590" cy="21806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34953880"/>
      </p:ext>
    </p:extLst>
  </p:cSld>
  <p:clrMapOvr>
    <a:masterClrMapping/>
  </p:clrMapOvr>
  <p:transition spd="slow" advClick="0" advTm="6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6042" y="208092"/>
            <a:ext cx="5218095" cy="400110"/>
          </a:xfrm>
          <a:prstGeom prst="rect">
            <a:avLst/>
          </a:prstGeom>
        </p:spPr>
        <p:txBody>
          <a:bodyPr wrap="none">
            <a:spAutoFit/>
          </a:bodyPr>
          <a:lstStyle/>
          <a:p>
            <a:r>
              <a:rPr lang="ru-RU"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"АЛЬТАИР" </a:t>
            </a:r>
            <a:r>
              <a:rPr lang="ru-RU"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жастар</a:t>
            </a:r>
            <a:r>
              <a:rPr lang="ru-RU"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пікірсайыс</a:t>
            </a:r>
            <a:r>
              <a:rPr lang="ru-RU"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орталығы</a:t>
            </a:r>
            <a:endParaRPr lang="ru-RU"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179512" y="915565"/>
            <a:ext cx="3384376" cy="1384995"/>
          </a:xfrm>
          <a:prstGeom prst="rect">
            <a:avLst/>
          </a:prstGeom>
        </p:spPr>
        <p:txBody>
          <a:bodyPr wrap="square">
            <a:spAutoFit/>
          </a:bodyPr>
          <a:lstStyle/>
          <a:p>
            <a:pPr algn="just"/>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Ұшқыр</a:t>
            </a:r>
            <a:r>
              <a:rPr lang="ru-RU" sz="1200" dirty="0">
                <a:latin typeface="Times New Roman" pitchFamily="18" charset="0"/>
                <a:cs typeface="Times New Roman" pitchFamily="18" charset="0"/>
              </a:rPr>
              <a:t> ой </a:t>
            </a:r>
            <a:r>
              <a:rPr lang="ru-RU" sz="1200" dirty="0" err="1">
                <a:latin typeface="Times New Roman" pitchFamily="18" charset="0"/>
                <a:cs typeface="Times New Roman" pitchFamily="18" charset="0"/>
              </a:rPr>
              <a:t>алаңы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оқушылар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дебаттық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қозғалысы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клубының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жұмысын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үйлестіру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оқушылардың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оқуға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деген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қызығушылығын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арттыру</a:t>
            </a:r>
            <a:r>
              <a:rPr lang="ru-RU" sz="1200" dirty="0">
                <a:latin typeface="Times New Roman" pitchFamily="18" charset="0"/>
                <a:cs typeface="Times New Roman" pitchFamily="18" charset="0"/>
              </a:rPr>
              <a:t>, ой-</a:t>
            </a:r>
            <a:r>
              <a:rPr lang="ru-RU" sz="1200" dirty="0" err="1">
                <a:latin typeface="Times New Roman" pitchFamily="18" charset="0"/>
                <a:cs typeface="Times New Roman" pitchFamily="18" charset="0"/>
              </a:rPr>
              <a:t>өрісін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жан-жақты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кеңейту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көпшілік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алдында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сөйлеу</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тілдесу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дағдысын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қалыптастыру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мақсатында</a:t>
            </a:r>
            <a:r>
              <a:rPr lang="ru-RU" sz="1200" dirty="0">
                <a:latin typeface="Times New Roman" pitchFamily="18" charset="0"/>
                <a:cs typeface="Times New Roman" pitchFamily="18" charset="0"/>
              </a:rPr>
              <a:t> «АЛЬТАИР» </a:t>
            </a:r>
            <a:r>
              <a:rPr lang="ru-RU" sz="1200" dirty="0" err="1">
                <a:latin typeface="Times New Roman" pitchFamily="18" charset="0"/>
                <a:cs typeface="Times New Roman" pitchFamily="18" charset="0"/>
              </a:rPr>
              <a:t>дебат</a:t>
            </a:r>
            <a:r>
              <a:rPr lang="ru-RU" sz="1200" dirty="0">
                <a:latin typeface="Times New Roman" pitchFamily="18" charset="0"/>
                <a:cs typeface="Times New Roman" pitchFamily="18" charset="0"/>
              </a:rPr>
              <a:t> клубы </a:t>
            </a:r>
            <a:r>
              <a:rPr lang="ru-RU" sz="1200" dirty="0" err="1">
                <a:latin typeface="Times New Roman" pitchFamily="18" charset="0"/>
                <a:cs typeface="Times New Roman" pitchFamily="18" charset="0"/>
              </a:rPr>
              <a:t>құрылды</a:t>
            </a:r>
            <a:r>
              <a:rPr lang="ru-RU" sz="1200" dirty="0">
                <a:latin typeface="Times New Roman" pitchFamily="18" charset="0"/>
                <a:cs typeface="Times New Roman" pitchFamily="18" charset="0"/>
              </a:rPr>
              <a:t>.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51" y="2300560"/>
            <a:ext cx="1536171" cy="11521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79" y="2511601"/>
            <a:ext cx="1706875" cy="11315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587" y="3282096"/>
            <a:ext cx="1425461" cy="8018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51" y="3856885"/>
            <a:ext cx="1536170" cy="11505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759" y="2300560"/>
            <a:ext cx="1437006" cy="8083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6042" y="4199097"/>
            <a:ext cx="1437006" cy="8083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Прямоугольник 11"/>
          <p:cNvSpPr/>
          <p:nvPr/>
        </p:nvSpPr>
        <p:spPr>
          <a:xfrm>
            <a:off x="5198755" y="843558"/>
            <a:ext cx="3801171" cy="1384995"/>
          </a:xfrm>
          <a:prstGeom prst="rect">
            <a:avLst/>
          </a:prstGeom>
        </p:spPr>
        <p:txBody>
          <a:bodyPr wrap="square">
            <a:spAutoFit/>
          </a:bodyPr>
          <a:lstStyle/>
          <a:p>
            <a:pPr algn="just"/>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Оқушылар</a:t>
            </a:r>
            <a:r>
              <a:rPr lang="ru-RU" sz="1200" dirty="0">
                <a:latin typeface="Times New Roman" pitchFamily="18" charset="0"/>
                <a:cs typeface="Times New Roman" pitchFamily="18" charset="0"/>
              </a:rPr>
              <a:t> мен студент </a:t>
            </a:r>
            <a:r>
              <a:rPr lang="ru-RU" sz="1200" dirty="0" err="1">
                <a:latin typeface="Times New Roman" pitchFamily="18" charset="0"/>
                <a:cs typeface="Times New Roman" pitchFamily="18" charset="0"/>
              </a:rPr>
              <a:t>жастардың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дебаттық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қозғалысы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жалпыұлттық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мәдени-білім</a:t>
            </a:r>
            <a:r>
              <a:rPr lang="ru-RU" sz="1200" dirty="0">
                <a:latin typeface="Times New Roman" pitchFamily="18" charset="0"/>
                <a:cs typeface="Times New Roman" pitchFamily="18" charset="0"/>
              </a:rPr>
              <a:t> беру </a:t>
            </a:r>
            <a:r>
              <a:rPr lang="ru-RU" sz="1200" dirty="0" err="1">
                <a:latin typeface="Times New Roman" pitchFamily="18" charset="0"/>
                <a:cs typeface="Times New Roman" pitchFamily="18" charset="0"/>
              </a:rPr>
              <a:t>жобасы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тұжырымдамасын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іске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асыру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мақсатында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Қаратау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ауданына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қарасты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беретін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мектеп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оқушыларының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арасында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Ы.Алтынсариннін</a:t>
            </a:r>
            <a:r>
              <a:rPr lang="ru-RU" sz="1200" dirty="0">
                <a:latin typeface="Times New Roman" pitchFamily="18" charset="0"/>
                <a:cs typeface="Times New Roman" pitchFamily="18" charset="0"/>
              </a:rPr>
              <a:t> 180 </a:t>
            </a:r>
            <a:r>
              <a:rPr lang="ru-RU" sz="1200" dirty="0" err="1">
                <a:latin typeface="Times New Roman" pitchFamily="18" charset="0"/>
                <a:cs typeface="Times New Roman" pitchFamily="18" charset="0"/>
              </a:rPr>
              <a:t>жылдығына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орай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елдің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тұлғасы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дебат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турнирінің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өткізілді</a:t>
            </a:r>
            <a:r>
              <a:rPr lang="ru-RU" sz="1200" dirty="0">
                <a:latin typeface="Times New Roman" pitchFamily="18" charset="0"/>
                <a:cs typeface="Times New Roman" pitchFamily="18" charset="0"/>
              </a:rPr>
              <a:t>.</a:t>
            </a:r>
          </a:p>
        </p:txBody>
      </p:sp>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2078" y="3838458"/>
            <a:ext cx="1728193" cy="11475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Рисунок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6296" y="2530449"/>
            <a:ext cx="1763630" cy="11126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Рисунок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6296" y="3856885"/>
            <a:ext cx="1800200" cy="11005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Рисунок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2996" y="2413218"/>
            <a:ext cx="1919082" cy="2663952"/>
          </a:xfrm>
          <a:prstGeom prst="ellipse">
            <a:avLst/>
          </a:prstGeom>
        </p:spPr>
      </p:pic>
      <p:pic>
        <p:nvPicPr>
          <p:cNvPr id="18" name="Рисунок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6910" y="107218"/>
            <a:ext cx="736340" cy="736340"/>
          </a:xfrm>
          <a:prstGeom prst="ellipse">
            <a:avLst/>
          </a:prstGeom>
        </p:spPr>
      </p:pic>
    </p:spTree>
    <p:extLst>
      <p:ext uri="{BB962C8B-B14F-4D97-AF65-F5344CB8AC3E}">
        <p14:creationId xmlns:p14="http://schemas.microsoft.com/office/powerpoint/2010/main" val="1116830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35796" y="123478"/>
            <a:ext cx="4572508" cy="461665"/>
          </a:xfrm>
          <a:prstGeom prst="rect">
            <a:avLst/>
          </a:prstGeom>
        </p:spPr>
        <p:txBody>
          <a:bodyPr wrap="square">
            <a:spAutoFit/>
          </a:bodyPr>
          <a:lstStyle/>
          <a:p>
            <a:r>
              <a:rPr lang="ru-RU"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ЖЫЛДЫҢ ҮЗДІКТЕРІ 2021</a:t>
            </a:r>
          </a:p>
        </p:txBody>
      </p:sp>
      <p:sp>
        <p:nvSpPr>
          <p:cNvPr id="4" name="Прямоугольник 3"/>
          <p:cNvSpPr/>
          <p:nvPr/>
        </p:nvSpPr>
        <p:spPr>
          <a:xfrm>
            <a:off x="179512" y="771550"/>
            <a:ext cx="8712968" cy="1169551"/>
          </a:xfrm>
          <a:prstGeom prst="rect">
            <a:avLst/>
          </a:prstGeom>
        </p:spPr>
        <p:txBody>
          <a:bodyPr wrap="square">
            <a:spAutoFit/>
          </a:bodyPr>
          <a:lstStyle/>
          <a:p>
            <a:pPr algn="just"/>
            <a:r>
              <a:rPr lang="ru-RU" dirty="0">
                <a:solidFill>
                  <a:srgbClr val="C00000"/>
                </a:solidFill>
                <a:latin typeface="Times New Roman" pitchFamily="18" charset="0"/>
                <a:cs typeface="Times New Roman" pitchFamily="18" charset="0"/>
              </a:rPr>
              <a:t>«ЖЫЛ ҮЗДІГІ – 2021» </a:t>
            </a:r>
            <a:r>
              <a:rPr lang="ru-RU" dirty="0" err="1">
                <a:latin typeface="Times New Roman" pitchFamily="18" charset="0"/>
                <a:cs typeface="Times New Roman" pitchFamily="18" charset="0"/>
              </a:rPr>
              <a:t>марапаттау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жобасы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өткізілді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Бұл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іс-шараның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мақсаты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жыл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қорытындысы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бойынша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мұғалімнің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жемісті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еңбек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етіп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мектебімізге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сапалы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қызмет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көрсетуде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абырой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биігінен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көрінген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ұстаздарымызды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марапаттау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табылады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Бұл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іс</a:t>
            </a:r>
            <a:r>
              <a:rPr lang="ru-RU" dirty="0">
                <a:latin typeface="Times New Roman" pitchFamily="18" charset="0"/>
                <a:cs typeface="Times New Roman" pitchFamily="18" charset="0"/>
              </a:rPr>
              <a:t>-шара 18 </a:t>
            </a:r>
            <a:r>
              <a:rPr lang="ru-RU" dirty="0" err="1">
                <a:latin typeface="Times New Roman" pitchFamily="18" charset="0"/>
                <a:cs typeface="Times New Roman" pitchFamily="18" charset="0"/>
              </a:rPr>
              <a:t>әділ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қазылар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құрамымен</a:t>
            </a:r>
            <a:r>
              <a:rPr lang="ru-RU" dirty="0">
                <a:latin typeface="Times New Roman" pitchFamily="18" charset="0"/>
                <a:cs typeface="Times New Roman" pitchFamily="18" charset="0"/>
              </a:rPr>
              <a:t> </a:t>
            </a:r>
            <a:r>
              <a:rPr lang="en-US" dirty="0">
                <a:latin typeface="Times New Roman" pitchFamily="18" charset="0"/>
                <a:cs typeface="Times New Roman" pitchFamily="18" charset="0"/>
                <a:hlinkClick r:id="rId2"/>
              </a:rPr>
              <a:t>my.survio.com</a:t>
            </a:r>
            <a:r>
              <a:rPr lang="kk-KZ" dirty="0">
                <a:latin typeface="Times New Roman" pitchFamily="18" charset="0"/>
                <a:cs typeface="Times New Roman" pitchFamily="18" charset="0"/>
              </a:rPr>
              <a:t> </a:t>
            </a:r>
            <a:r>
              <a:rPr lang="ru-RU" dirty="0" err="1">
                <a:latin typeface="Times New Roman" pitchFamily="18" charset="0"/>
                <a:cs typeface="Times New Roman" pitchFamily="18" charset="0"/>
              </a:rPr>
              <a:t>платформасы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арқылы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телефонға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сілтеме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жіберіліп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ашық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түрде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бағаланды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Яғни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жылдың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үздіктері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мына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номинациялар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бойынша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құрметке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болды</a:t>
            </a:r>
            <a:r>
              <a:rPr lang="ru-RU" dirty="0">
                <a:latin typeface="Times New Roman" pitchFamily="18" charset="0"/>
                <a:cs typeface="Times New Roman" pitchFamily="18" charset="0"/>
              </a:rPr>
              <a:t>: </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225" y="1949282"/>
            <a:ext cx="1994899" cy="1275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291830"/>
            <a:ext cx="1988435" cy="1200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1923678"/>
            <a:ext cx="1994899" cy="127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2129" y="3291830"/>
            <a:ext cx="1987312" cy="1200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Прямоугольник 10"/>
          <p:cNvSpPr/>
          <p:nvPr/>
        </p:nvSpPr>
        <p:spPr>
          <a:xfrm>
            <a:off x="204546" y="1971760"/>
            <a:ext cx="4079422" cy="3216265"/>
          </a:xfrm>
          <a:prstGeom prst="rect">
            <a:avLst/>
          </a:prstGeom>
        </p:spPr>
        <p:txBody>
          <a:bodyPr wrap="square">
            <a:spAutoFit/>
          </a:bodyPr>
          <a:lstStyle/>
          <a:p>
            <a:pPr marL="171450" indent="-171450">
              <a:buFont typeface="Wingdings" pitchFamily="2" charset="2"/>
              <a:buChar char="Ø"/>
            </a:pPr>
            <a:r>
              <a:rPr lang="ru-RU" sz="1100" b="1" i="1" dirty="0">
                <a:latin typeface="Times New Roman" pitchFamily="18" charset="0"/>
                <a:cs typeface="Times New Roman" pitchFamily="18" charset="0"/>
              </a:rPr>
              <a:t>«</a:t>
            </a:r>
            <a:r>
              <a:rPr lang="ru-RU" sz="1100" i="1" dirty="0">
                <a:latin typeface="Times New Roman" pitchFamily="18" charset="0"/>
                <a:cs typeface="Times New Roman" pitchFamily="18" charset="0"/>
              </a:rPr>
              <a:t>ЖЫЛДЫҢ ҮЗДІК ПЕДАГОГЫ»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ҒЫЛЫМИ ЖОБАСЫ»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ӘДІСТЕМЕЛІК НҰСҚАУЛЫҒЫ»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АШЫҚ САБАҒЫ»</a:t>
            </a:r>
          </a:p>
          <a:p>
            <a:pPr marL="171450" indent="-171450">
              <a:buFont typeface="Wingdings" pitchFamily="2" charset="2"/>
              <a:buChar char="Ø"/>
            </a:pPr>
            <a:r>
              <a:rPr lang="ru-RU" sz="1100" i="1" dirty="0">
                <a:latin typeface="Times New Roman" pitchFamily="18" charset="0"/>
                <a:cs typeface="Times New Roman" pitchFamily="18" charset="0"/>
              </a:rPr>
              <a:t>«ЖЫЛДЫҢ ҮЗДІК ПЛАТФОРМА ҚОЛДАНУШЫСЫ»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СЫНЫП ЖЕТЕКШІСІ»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ЖАС МАМАНЫ»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ҰЙЫМДАСТЫРУШЫСЫ» </a:t>
            </a:r>
          </a:p>
          <a:p>
            <a:pPr marL="171450" indent="-171450">
              <a:buFont typeface="Wingdings" pitchFamily="2" charset="2"/>
              <a:buChar char="Ø"/>
            </a:pPr>
            <a:r>
              <a:rPr lang="ru-RU" sz="1100" i="1" dirty="0">
                <a:latin typeface="Times New Roman" pitchFamily="18" charset="0"/>
                <a:cs typeface="Times New Roman" pitchFamily="18" charset="0"/>
              </a:rPr>
              <a:t>«ЖЫЛ ЖАҢАЛЫҒЫ»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ОЙЫНШЫСЫ»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ТЕХНИКАЛЫҚ ҚЫЗМЕТКЕРІ» </a:t>
            </a:r>
          </a:p>
          <a:p>
            <a:pPr marL="171450" indent="-171450">
              <a:buFont typeface="Wingdings" pitchFamily="2" charset="2"/>
              <a:buChar char="Ø"/>
            </a:pPr>
            <a:r>
              <a:rPr lang="ru-RU" sz="1100" i="1" dirty="0">
                <a:latin typeface="Times New Roman" pitchFamily="18" charset="0"/>
                <a:cs typeface="Times New Roman" pitchFamily="18" charset="0"/>
              </a:rPr>
              <a:t>«ЖЫЛДЫҢ ҮЗДІК БҰРЫШЫ»</a:t>
            </a:r>
          </a:p>
          <a:p>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Жылдың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бірлестігі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номинациясының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иегерлері</a:t>
            </a:r>
            <a:r>
              <a:rPr lang="ru-RU" sz="1200" dirty="0">
                <a:latin typeface="Times New Roman" pitchFamily="18" charset="0"/>
                <a:cs typeface="Times New Roman" pitchFamily="18" charset="0"/>
              </a:rPr>
              <a:t>:</a:t>
            </a:r>
          </a:p>
          <a:p>
            <a:r>
              <a:rPr lang="ru-RU" sz="1200" b="1" dirty="0">
                <a:solidFill>
                  <a:srgbClr val="C00000"/>
                </a:solidFill>
                <a:latin typeface="Times New Roman" pitchFamily="18" charset="0"/>
                <a:cs typeface="Times New Roman" pitchFamily="18" charset="0"/>
              </a:rPr>
              <a:t>Бас </a:t>
            </a:r>
            <a:r>
              <a:rPr lang="ru-RU" sz="1200" b="1" dirty="0" err="1">
                <a:solidFill>
                  <a:srgbClr val="C00000"/>
                </a:solidFill>
                <a:latin typeface="Times New Roman" pitchFamily="18" charset="0"/>
                <a:cs typeface="Times New Roman" pitchFamily="18" charset="0"/>
              </a:rPr>
              <a:t>жүлде</a:t>
            </a:r>
            <a:r>
              <a:rPr lang="ru-RU" sz="1200" b="1" dirty="0">
                <a:solidFill>
                  <a:srgbClr val="C00000"/>
                </a:solidFill>
                <a:latin typeface="Times New Roman" pitchFamily="18" charset="0"/>
                <a:cs typeface="Times New Roman" pitchFamily="18" charset="0"/>
              </a:rPr>
              <a:t> </a:t>
            </a:r>
            <a:r>
              <a:rPr lang="ru-RU" sz="1200" dirty="0">
                <a:latin typeface="Times New Roman" pitchFamily="18" charset="0"/>
                <a:cs typeface="Times New Roman" pitchFamily="18" charset="0"/>
              </a:rPr>
              <a:t>– математика </a:t>
            </a:r>
            <a:r>
              <a:rPr lang="ru-RU" sz="1200" dirty="0" err="1">
                <a:latin typeface="Times New Roman" pitchFamily="18" charset="0"/>
                <a:cs typeface="Times New Roman" pitchFamily="18" charset="0"/>
              </a:rPr>
              <a:t>бірлестігі</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І </a:t>
            </a:r>
            <a:r>
              <a:rPr lang="ru-RU" sz="1200" b="1" dirty="0" err="1">
                <a:latin typeface="Times New Roman" pitchFamily="18" charset="0"/>
                <a:cs typeface="Times New Roman" pitchFamily="18" charset="0"/>
              </a:rPr>
              <a:t>орын</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тарих</a:t>
            </a:r>
            <a:r>
              <a:rPr lang="ru-RU" sz="1200" dirty="0">
                <a:latin typeface="Times New Roman" pitchFamily="18" charset="0"/>
                <a:cs typeface="Times New Roman" pitchFamily="18" charset="0"/>
              </a:rPr>
              <a:t>-география, </a:t>
            </a:r>
            <a:r>
              <a:rPr lang="ru-RU" sz="1200" dirty="0" err="1">
                <a:latin typeface="Times New Roman" pitchFamily="18" charset="0"/>
                <a:cs typeface="Times New Roman" pitchFamily="18" charset="0"/>
              </a:rPr>
              <a:t>өзін-өзі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тану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бірлестігі</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ІІ </a:t>
            </a:r>
            <a:r>
              <a:rPr lang="ru-RU" sz="1200" b="1" dirty="0" err="1">
                <a:latin typeface="Times New Roman" pitchFamily="18" charset="0"/>
                <a:cs typeface="Times New Roman" pitchFamily="18" charset="0"/>
              </a:rPr>
              <a:t>орын</a:t>
            </a:r>
            <a:r>
              <a:rPr lang="ru-RU" sz="1200" dirty="0">
                <a:latin typeface="Times New Roman" pitchFamily="18" charset="0"/>
                <a:cs typeface="Times New Roman" pitchFamily="18" charset="0"/>
              </a:rPr>
              <a:t> – физика-информатика </a:t>
            </a:r>
            <a:r>
              <a:rPr lang="ru-RU" sz="1200" dirty="0" err="1">
                <a:latin typeface="Times New Roman" pitchFamily="18" charset="0"/>
                <a:cs typeface="Times New Roman" pitchFamily="18" charset="0"/>
              </a:rPr>
              <a:t>бірлестігі</a:t>
            </a:r>
            <a:endParaRPr lang="ru-RU" sz="1200" dirty="0">
              <a:latin typeface="Times New Roman" pitchFamily="18" charset="0"/>
              <a:cs typeface="Times New Roman" pitchFamily="18" charset="0"/>
            </a:endParaRPr>
          </a:p>
          <a:p>
            <a:r>
              <a:rPr lang="ru-RU" sz="1200" b="1" dirty="0">
                <a:latin typeface="Times New Roman" pitchFamily="18" charset="0"/>
                <a:cs typeface="Times New Roman" pitchFamily="18" charset="0"/>
              </a:rPr>
              <a:t>ІІІ </a:t>
            </a:r>
            <a:r>
              <a:rPr lang="ru-RU" sz="1200" b="1" dirty="0" err="1">
                <a:latin typeface="Times New Roman" pitchFamily="18" charset="0"/>
                <a:cs typeface="Times New Roman" pitchFamily="18" charset="0"/>
              </a:rPr>
              <a:t>орын</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технология </a:t>
            </a:r>
            <a:r>
              <a:rPr lang="ru-RU" sz="1200" dirty="0" err="1">
                <a:latin typeface="Times New Roman" pitchFamily="18" charset="0"/>
                <a:cs typeface="Times New Roman" pitchFamily="18" charset="0"/>
              </a:rPr>
              <a:t>бірлестігі</a:t>
            </a:r>
            <a:endParaRPr lang="ru-RU" sz="1200" dirty="0">
              <a:latin typeface="Times New Roman" pitchFamily="18" charset="0"/>
              <a:cs typeface="Times New Roman" pitchFamily="18" charset="0"/>
            </a:endParaRPr>
          </a:p>
          <a:p>
            <a:endParaRPr lang="ru-RU" sz="1100" b="1" i="1" dirty="0">
              <a:latin typeface="Times New Roman" pitchFamily="18" charset="0"/>
              <a:cs typeface="Times New Roman" pitchFamily="18" charset="0"/>
            </a:endParaRPr>
          </a:p>
        </p:txBody>
      </p:sp>
    </p:spTree>
    <p:extLst>
      <p:ext uri="{BB962C8B-B14F-4D97-AF65-F5344CB8AC3E}">
        <p14:creationId xmlns:p14="http://schemas.microsoft.com/office/powerpoint/2010/main" val="154997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39000" b="-3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106DDE-CF78-4F64-8AEA-C35547A603A3}"/>
              </a:ext>
            </a:extLst>
          </p:cNvPr>
          <p:cNvSpPr txBox="1"/>
          <p:nvPr/>
        </p:nvSpPr>
        <p:spPr>
          <a:xfrm>
            <a:off x="395536" y="1112560"/>
            <a:ext cx="4616005" cy="3023905"/>
          </a:xfrm>
          <a:prstGeom prst="rect">
            <a:avLst/>
          </a:prstGeom>
          <a:noFill/>
        </p:spPr>
        <p:txBody>
          <a:bodyPr wrap="square" lIns="68580" tIns="34290" rIns="68580" bIns="34290" rtlCol="0">
            <a:spAutoFit/>
          </a:bodyPr>
          <a:lstStyle/>
          <a:p>
            <a:pPr algn="ctr"/>
            <a:r>
              <a:rPr lang="ru-RU" altLang="ko-KR" sz="2400" b="1" dirty="0">
                <a:solidFill>
                  <a:schemeClr val="accent4">
                    <a:lumMod val="10000"/>
                  </a:schemeClr>
                </a:solidFill>
                <a:latin typeface="Palatino Linotype" pitchFamily="18" charset="0"/>
                <a:cs typeface="Times New Roman" pitchFamily="18" charset="0"/>
              </a:rPr>
              <a:t>«Ұстазсыз адам болмайды. Бәріміз де кезінде мұғалімнің тәлімін алып, білімін үйрендік. Сондықтан болашаққа жол сілтейтін мұғалімнің еңбегін лайықты бағалау - өте маңызды міндет»</a:t>
            </a:r>
            <a:r>
              <a:rPr lang="kk-KZ" altLang="ko-KR" sz="2400" b="1" dirty="0">
                <a:solidFill>
                  <a:schemeClr val="accent4">
                    <a:lumMod val="10000"/>
                  </a:schemeClr>
                </a:solidFill>
                <a:latin typeface="Palatino Linotype" pitchFamily="18" charset="0"/>
                <a:cs typeface="Times New Roman" pitchFamily="18" charset="0"/>
              </a:rPr>
              <a:t>.</a:t>
            </a:r>
            <a:endParaRPr lang="en-US" altLang="ko-KR" sz="2400" b="1" dirty="0">
              <a:solidFill>
                <a:schemeClr val="accent4">
                  <a:lumMod val="10000"/>
                </a:schemeClr>
              </a:solidFill>
              <a:latin typeface="Palatino Linotype" pitchFamily="18" charset="0"/>
              <a:cs typeface="Times New Roman" pitchFamily="18" charset="0"/>
            </a:endParaRPr>
          </a:p>
        </p:txBody>
      </p:sp>
      <p:sp>
        <p:nvSpPr>
          <p:cNvPr id="6" name="TextBox 5">
            <a:extLst>
              <a:ext uri="{FF2B5EF4-FFF2-40B4-BE49-F238E27FC236}">
                <a16:creationId xmlns:a16="http://schemas.microsoft.com/office/drawing/2014/main" id="{8DFB50C6-66A5-4180-A0BD-E84124AC383C}"/>
              </a:ext>
            </a:extLst>
          </p:cNvPr>
          <p:cNvSpPr txBox="1"/>
          <p:nvPr/>
        </p:nvSpPr>
        <p:spPr>
          <a:xfrm>
            <a:off x="5011541" y="3570139"/>
            <a:ext cx="4157563" cy="738664"/>
          </a:xfrm>
          <a:prstGeom prst="rect">
            <a:avLst/>
          </a:prstGeom>
          <a:noFill/>
        </p:spPr>
        <p:txBody>
          <a:bodyPr wrap="square" lIns="27000" tIns="0" rIns="27000" bIns="0" rtlCol="0" anchor="ctr">
            <a:spAutoFit/>
          </a:bodyPr>
          <a:lstStyle/>
          <a:p>
            <a:pPr algn="ctr"/>
            <a:r>
              <a:rPr lang="ru-RU" altLang="ko-KR" sz="1600" b="1" dirty="0">
                <a:solidFill>
                  <a:srgbClr val="C00000"/>
                </a:solidFill>
                <a:latin typeface="Times New Roman" pitchFamily="18" charset="0"/>
                <a:cs typeface="Times New Roman" pitchFamily="18" charset="0"/>
              </a:rPr>
              <a:t>Қ</a:t>
            </a:r>
            <a:r>
              <a:rPr lang="kk-KZ" altLang="ko-KR" sz="1600" b="1" dirty="0">
                <a:solidFill>
                  <a:srgbClr val="C00000"/>
                </a:solidFill>
                <a:latin typeface="Times New Roman" pitchFamily="18" charset="0"/>
                <a:cs typeface="Times New Roman" pitchFamily="18" charset="0"/>
              </a:rPr>
              <a:t>АЗАҚСТАН </a:t>
            </a:r>
            <a:r>
              <a:rPr lang="ru-RU" altLang="ko-KR" sz="1600" b="1" dirty="0">
                <a:solidFill>
                  <a:srgbClr val="C00000"/>
                </a:solidFill>
                <a:latin typeface="Times New Roman" pitchFamily="18" charset="0"/>
                <a:cs typeface="Times New Roman" pitchFamily="18" charset="0"/>
              </a:rPr>
              <a:t>РЕСПУБЛИКАСЫНЫҢ ПРЕЗИДЕНТІ </a:t>
            </a:r>
          </a:p>
          <a:p>
            <a:pPr algn="ctr"/>
            <a:r>
              <a:rPr lang="ru-RU" altLang="ko-KR" sz="1600" b="1" dirty="0">
                <a:solidFill>
                  <a:srgbClr val="002060"/>
                </a:solidFill>
                <a:latin typeface="Times New Roman" pitchFamily="18" charset="0"/>
                <a:cs typeface="Times New Roman" pitchFamily="18" charset="0"/>
              </a:rPr>
              <a:t>ҚАСЫМ-ЖОМАРТ  ТОҚАЕВ</a:t>
            </a:r>
            <a:endParaRPr lang="ko-KR" altLang="en-US" sz="1600" b="1" dirty="0">
              <a:solidFill>
                <a:srgbClr val="002060"/>
              </a:solidFill>
              <a:latin typeface="Times New Roman" pitchFamily="18" charset="0"/>
              <a:cs typeface="Times New Roman" pitchFamily="18" charset="0"/>
            </a:endParaRPr>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10879" r="1490" b="16493"/>
          <a:stretch/>
        </p:blipFill>
        <p:spPr>
          <a:xfrm>
            <a:off x="5436096" y="123478"/>
            <a:ext cx="3489350" cy="3228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628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20</a:t>
            </a:fld>
            <a:endParaRPr dirty="0"/>
          </a:p>
        </p:txBody>
      </p:sp>
      <p:sp>
        <p:nvSpPr>
          <p:cNvPr id="503" name="Google Shape;503;p34"/>
          <p:cNvSpPr txBox="1">
            <a:spLocks noGrp="1"/>
          </p:cNvSpPr>
          <p:nvPr>
            <p:ph type="ctrTitle" idx="4294967295"/>
          </p:nvPr>
        </p:nvSpPr>
        <p:spPr>
          <a:xfrm>
            <a:off x="1275150" y="2364400"/>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kk-KZ" sz="6000" dirty="0">
                <a:solidFill>
                  <a:schemeClr val="accent5"/>
                </a:solidFill>
              </a:rPr>
              <a:t>Назарларыңызға рахмет</a:t>
            </a:r>
            <a:r>
              <a:rPr lang="en" sz="6000" dirty="0">
                <a:solidFill>
                  <a:schemeClr val="accent5"/>
                </a:solidFill>
              </a:rPr>
              <a:t>!</a:t>
            </a:r>
            <a:endParaRPr sz="6000" dirty="0">
              <a:solidFill>
                <a:schemeClr val="accent5"/>
              </a:solidFill>
            </a:endParaRPr>
          </a:p>
        </p:txBody>
      </p:sp>
      <p:grpSp>
        <p:nvGrpSpPr>
          <p:cNvPr id="2" name="Google Shape;505;p34"/>
          <p:cNvGrpSpPr/>
          <p:nvPr/>
        </p:nvGrpSpPr>
        <p:grpSpPr>
          <a:xfrm>
            <a:off x="3996210" y="966817"/>
            <a:ext cx="1197664" cy="1126777"/>
            <a:chOff x="5972700" y="2330200"/>
            <a:chExt cx="411625" cy="387275"/>
          </a:xfrm>
        </p:grpSpPr>
        <p:sp>
          <p:nvSpPr>
            <p:cNvPr id="506" name="Google Shape;506;p3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3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08978-642B-4A2F-916B-68E288F4250F}"/>
              </a:ext>
            </a:extLst>
          </p:cNvPr>
          <p:cNvSpPr txBox="1"/>
          <p:nvPr/>
        </p:nvSpPr>
        <p:spPr>
          <a:xfrm>
            <a:off x="6557787" y="1441688"/>
            <a:ext cx="2118669" cy="553998"/>
          </a:xfrm>
          <a:prstGeom prst="rect">
            <a:avLst/>
          </a:prstGeom>
          <a:noFill/>
        </p:spPr>
        <p:txBody>
          <a:bodyPr wrap="square" lIns="0" tIns="0" rIns="0" bIns="0" rtlCol="0">
            <a:spAutoFit/>
          </a:bodyPr>
          <a:lstStyle/>
          <a:p>
            <a:pPr algn="ctr"/>
            <a:r>
              <a:rPr lang="kk-KZ" altLang="ko-KR" sz="1200" b="1" i="1" dirty="0">
                <a:solidFill>
                  <a:srgbClr val="C00000"/>
                </a:solidFill>
              </a:rPr>
              <a:t>Оқытудың сабақтастығы мен үздіксіздігін қамтамасыз ету</a:t>
            </a:r>
          </a:p>
        </p:txBody>
      </p:sp>
      <p:sp>
        <p:nvSpPr>
          <p:cNvPr id="7" name="TextBox 6">
            <a:extLst>
              <a:ext uri="{FF2B5EF4-FFF2-40B4-BE49-F238E27FC236}">
                <a16:creationId xmlns:a16="http://schemas.microsoft.com/office/drawing/2014/main" id="{91CE0671-1385-4EE2-99F0-2AB4D9DB9E6C}"/>
              </a:ext>
            </a:extLst>
          </p:cNvPr>
          <p:cNvSpPr txBox="1"/>
          <p:nvPr/>
        </p:nvSpPr>
        <p:spPr>
          <a:xfrm>
            <a:off x="3563888" y="1216372"/>
            <a:ext cx="2702712" cy="923330"/>
          </a:xfrm>
          <a:prstGeom prst="rect">
            <a:avLst/>
          </a:prstGeom>
          <a:noFill/>
        </p:spPr>
        <p:txBody>
          <a:bodyPr wrap="square" lIns="0" tIns="0" rIns="0" bIns="0" rtlCol="0">
            <a:spAutoFit/>
          </a:bodyPr>
          <a:lstStyle/>
          <a:p>
            <a:pPr algn="ctr"/>
            <a:r>
              <a:rPr lang="kk-KZ" altLang="ko-KR" sz="1200" b="1" i="1" dirty="0">
                <a:solidFill>
                  <a:srgbClr val="003300"/>
                </a:solidFill>
              </a:rPr>
              <a:t>Үздік практикалар негізінде білім алушылардың, педагогтердің және білім беру ұйымдарының сапасын бағалаудың жаңартылған жүйесін енгізу</a:t>
            </a:r>
          </a:p>
        </p:txBody>
      </p:sp>
      <p:sp>
        <p:nvSpPr>
          <p:cNvPr id="13" name="TextBox 12">
            <a:extLst>
              <a:ext uri="{FF2B5EF4-FFF2-40B4-BE49-F238E27FC236}">
                <a16:creationId xmlns:a16="http://schemas.microsoft.com/office/drawing/2014/main" id="{C244CFE4-ED1F-452E-AE9C-F828490B688B}"/>
              </a:ext>
            </a:extLst>
          </p:cNvPr>
          <p:cNvSpPr txBox="1"/>
          <p:nvPr/>
        </p:nvSpPr>
        <p:spPr>
          <a:xfrm>
            <a:off x="5004047" y="3736652"/>
            <a:ext cx="2813139" cy="923330"/>
          </a:xfrm>
          <a:prstGeom prst="rect">
            <a:avLst/>
          </a:prstGeom>
          <a:noFill/>
        </p:spPr>
        <p:txBody>
          <a:bodyPr wrap="square" lIns="0" tIns="0" rIns="0" bIns="0" rtlCol="0">
            <a:spAutoFit/>
          </a:bodyPr>
          <a:lstStyle/>
          <a:p>
            <a:pPr algn="ctr"/>
            <a:r>
              <a:rPr lang="kk-KZ" altLang="ko-KR" sz="1200" b="1" i="1" dirty="0">
                <a:solidFill>
                  <a:srgbClr val="003300"/>
                </a:solidFill>
              </a:rPr>
              <a:t>Қалалық және ауылдық мектептердегі білім берудің сапасы және білім алушылардың білім сапасы арасындағы алшақтықты қысқарту</a:t>
            </a:r>
          </a:p>
        </p:txBody>
      </p:sp>
      <p:sp>
        <p:nvSpPr>
          <p:cNvPr id="16" name="TextBox 15">
            <a:extLst>
              <a:ext uri="{FF2B5EF4-FFF2-40B4-BE49-F238E27FC236}">
                <a16:creationId xmlns:a16="http://schemas.microsoft.com/office/drawing/2014/main" id="{76D4877A-AF19-4E6C-A72E-0834A51CD7B5}"/>
              </a:ext>
            </a:extLst>
          </p:cNvPr>
          <p:cNvSpPr txBox="1"/>
          <p:nvPr/>
        </p:nvSpPr>
        <p:spPr>
          <a:xfrm>
            <a:off x="2555776" y="3912026"/>
            <a:ext cx="2396099" cy="1107996"/>
          </a:xfrm>
          <a:prstGeom prst="rect">
            <a:avLst/>
          </a:prstGeom>
          <a:noFill/>
        </p:spPr>
        <p:txBody>
          <a:bodyPr wrap="square" lIns="0" tIns="0" rIns="0" bIns="0" rtlCol="0">
            <a:spAutoFit/>
          </a:bodyPr>
          <a:lstStyle/>
          <a:p>
            <a:pPr algn="ctr"/>
            <a:r>
              <a:rPr lang="kk-KZ" altLang="ko-KR" sz="1200" b="1" i="1" dirty="0">
                <a:solidFill>
                  <a:srgbClr val="C00000"/>
                </a:solidFill>
              </a:rPr>
              <a:t>Білім беру ұйымдарын цифрлық инфрақұрылыммен және қазіргі заманғы материалдық-техникалық базамен жарақтандыру болып табылады</a:t>
            </a:r>
          </a:p>
        </p:txBody>
      </p:sp>
      <p:sp>
        <p:nvSpPr>
          <p:cNvPr id="19" name="TextBox 18">
            <a:extLst>
              <a:ext uri="{FF2B5EF4-FFF2-40B4-BE49-F238E27FC236}">
                <a16:creationId xmlns:a16="http://schemas.microsoft.com/office/drawing/2014/main" id="{38726425-139E-493F-9CB2-8527D108A2CD}"/>
              </a:ext>
            </a:extLst>
          </p:cNvPr>
          <p:cNvSpPr txBox="1"/>
          <p:nvPr/>
        </p:nvSpPr>
        <p:spPr>
          <a:xfrm>
            <a:off x="179512" y="3777302"/>
            <a:ext cx="2244628" cy="738664"/>
          </a:xfrm>
          <a:prstGeom prst="rect">
            <a:avLst/>
          </a:prstGeom>
          <a:noFill/>
        </p:spPr>
        <p:txBody>
          <a:bodyPr wrap="square" lIns="0" tIns="0" rIns="0" bIns="0" rtlCol="0">
            <a:spAutoFit/>
          </a:bodyPr>
          <a:lstStyle/>
          <a:p>
            <a:pPr algn="ctr"/>
            <a:r>
              <a:rPr lang="kk-KZ" altLang="ko-KR" sz="1200" b="1" i="1" dirty="0">
                <a:solidFill>
                  <a:srgbClr val="003300"/>
                </a:solidFill>
              </a:rPr>
              <a:t>Білім алушының зияткерлік, рухани-адамгершілік және физикалық дамуын қамтамасыз ету</a:t>
            </a:r>
          </a:p>
        </p:txBody>
      </p:sp>
      <p:grpSp>
        <p:nvGrpSpPr>
          <p:cNvPr id="32" name="Group 2">
            <a:extLst>
              <a:ext uri="{FF2B5EF4-FFF2-40B4-BE49-F238E27FC236}">
                <a16:creationId xmlns:a16="http://schemas.microsoft.com/office/drawing/2014/main" id="{9D7F4180-03E3-479F-8262-15FAE32BA580}"/>
              </a:ext>
            </a:extLst>
          </p:cNvPr>
          <p:cNvGrpSpPr/>
          <p:nvPr/>
        </p:nvGrpSpPr>
        <p:grpSpPr>
          <a:xfrm rot="5400000">
            <a:off x="3766399" y="-884026"/>
            <a:ext cx="263831" cy="7837745"/>
            <a:chOff x="5706126" y="1518062"/>
            <a:chExt cx="288032" cy="5064514"/>
          </a:xfrm>
          <a:solidFill>
            <a:srgbClr val="002060"/>
          </a:solidFill>
        </p:grpSpPr>
        <p:sp>
          <p:nvSpPr>
            <p:cNvPr id="33" name="Rectangle 3">
              <a:extLst>
                <a:ext uri="{FF2B5EF4-FFF2-40B4-BE49-F238E27FC236}">
                  <a16:creationId xmlns:a16="http://schemas.microsoft.com/office/drawing/2014/main" id="{9D64198A-D8EA-4D7E-AC03-DF6907EFE482}"/>
                </a:ext>
              </a:extLst>
            </p:cNvPr>
            <p:cNvSpPr/>
            <p:nvPr/>
          </p:nvSpPr>
          <p:spPr>
            <a:xfrm>
              <a:off x="5796137" y="1619371"/>
              <a:ext cx="108012" cy="49632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34" name="Flowchart: Extract 4">
              <a:extLst>
                <a:ext uri="{FF2B5EF4-FFF2-40B4-BE49-F238E27FC236}">
                  <a16:creationId xmlns:a16="http://schemas.microsoft.com/office/drawing/2014/main" id="{B13FDC47-53F2-4C00-A67C-741F145A4847}"/>
                </a:ext>
              </a:extLst>
            </p:cNvPr>
            <p:cNvSpPr/>
            <p:nvPr/>
          </p:nvSpPr>
          <p:spPr>
            <a:xfrm>
              <a:off x="5706126" y="1518062"/>
              <a:ext cx="288032" cy="182746"/>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grpSp>
        <p:nvGrpSpPr>
          <p:cNvPr id="35" name="Group 5">
            <a:extLst>
              <a:ext uri="{FF2B5EF4-FFF2-40B4-BE49-F238E27FC236}">
                <a16:creationId xmlns:a16="http://schemas.microsoft.com/office/drawing/2014/main" id="{07CD8380-5F0B-4427-A5B0-299391E022CE}"/>
              </a:ext>
            </a:extLst>
          </p:cNvPr>
          <p:cNvGrpSpPr/>
          <p:nvPr/>
        </p:nvGrpSpPr>
        <p:grpSpPr>
          <a:xfrm rot="5400000">
            <a:off x="3356113" y="-977968"/>
            <a:ext cx="531932" cy="7281921"/>
            <a:chOff x="5014422" y="1869503"/>
            <a:chExt cx="709243" cy="4705358"/>
          </a:xfrm>
          <a:solidFill>
            <a:srgbClr val="FF9900"/>
          </a:solidFill>
        </p:grpSpPr>
        <p:sp>
          <p:nvSpPr>
            <p:cNvPr id="36" name="Rectangle 6">
              <a:extLst>
                <a:ext uri="{FF2B5EF4-FFF2-40B4-BE49-F238E27FC236}">
                  <a16:creationId xmlns:a16="http://schemas.microsoft.com/office/drawing/2014/main" id="{206031C5-80B4-49A5-8FBB-4B4D883101D1}"/>
                </a:ext>
              </a:extLst>
            </p:cNvPr>
            <p:cNvSpPr/>
            <p:nvPr/>
          </p:nvSpPr>
          <p:spPr>
            <a:xfrm>
              <a:off x="5602890" y="2542257"/>
              <a:ext cx="120775" cy="4032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37" name="Bent Arrow 6">
              <a:extLst>
                <a:ext uri="{FF2B5EF4-FFF2-40B4-BE49-F238E27FC236}">
                  <a16:creationId xmlns:a16="http://schemas.microsoft.com/office/drawing/2014/main" id="{51F74546-38D2-4D96-8A09-FCB987305B01}"/>
                </a:ext>
              </a:extLst>
            </p:cNvPr>
            <p:cNvSpPr/>
            <p:nvPr/>
          </p:nvSpPr>
          <p:spPr>
            <a:xfrm flipH="1">
              <a:off x="5014422" y="1869503"/>
              <a:ext cx="699978" cy="911425"/>
            </a:xfrm>
            <a:prstGeom prst="bentArrow">
              <a:avLst>
                <a:gd name="adj1" fmla="val 1640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38" name="Bent Arrow 40">
              <a:extLst>
                <a:ext uri="{FF2B5EF4-FFF2-40B4-BE49-F238E27FC236}">
                  <a16:creationId xmlns:a16="http://schemas.microsoft.com/office/drawing/2014/main" id="{955F40F6-9BA3-4393-9F7E-128D0AFF697B}"/>
                </a:ext>
              </a:extLst>
            </p:cNvPr>
            <p:cNvSpPr/>
            <p:nvPr/>
          </p:nvSpPr>
          <p:spPr>
            <a:xfrm flipH="1">
              <a:off x="5020912" y="3314020"/>
              <a:ext cx="699978" cy="911425"/>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39" name="Bent Arrow 41">
              <a:extLst>
                <a:ext uri="{FF2B5EF4-FFF2-40B4-BE49-F238E27FC236}">
                  <a16:creationId xmlns:a16="http://schemas.microsoft.com/office/drawing/2014/main" id="{837F78DB-C529-44E1-9061-C7A6B55F73AA}"/>
                </a:ext>
              </a:extLst>
            </p:cNvPr>
            <p:cNvSpPr/>
            <p:nvPr/>
          </p:nvSpPr>
          <p:spPr>
            <a:xfrm flipH="1">
              <a:off x="5014422" y="4749823"/>
              <a:ext cx="699978" cy="911425"/>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grpSp>
      <p:grpSp>
        <p:nvGrpSpPr>
          <p:cNvPr id="40" name="Group 35">
            <a:extLst>
              <a:ext uri="{FF2B5EF4-FFF2-40B4-BE49-F238E27FC236}">
                <a16:creationId xmlns:a16="http://schemas.microsoft.com/office/drawing/2014/main" id="{DB857CC0-B578-40D2-9F60-12A3DDCEC133}"/>
              </a:ext>
            </a:extLst>
          </p:cNvPr>
          <p:cNvGrpSpPr/>
          <p:nvPr/>
        </p:nvGrpSpPr>
        <p:grpSpPr>
          <a:xfrm>
            <a:off x="-24919" y="3145344"/>
            <a:ext cx="6388820" cy="525151"/>
            <a:chOff x="722912" y="4193791"/>
            <a:chExt cx="8518426" cy="700201"/>
          </a:xfrm>
          <a:solidFill>
            <a:srgbClr val="00B050"/>
          </a:solidFill>
        </p:grpSpPr>
        <p:sp>
          <p:nvSpPr>
            <p:cNvPr id="41" name="Rectangle 44">
              <a:extLst>
                <a:ext uri="{FF2B5EF4-FFF2-40B4-BE49-F238E27FC236}">
                  <a16:creationId xmlns:a16="http://schemas.microsoft.com/office/drawing/2014/main" id="{8BBB95B3-99C5-472B-BC51-B0954564AB8D}"/>
                </a:ext>
              </a:extLst>
            </p:cNvPr>
            <p:cNvSpPr/>
            <p:nvPr/>
          </p:nvSpPr>
          <p:spPr>
            <a:xfrm rot="5400000" flipH="1">
              <a:off x="4183716" y="734145"/>
              <a:ext cx="119272" cy="7040880"/>
            </a:xfrm>
            <a:custGeom>
              <a:avLst/>
              <a:gdLst/>
              <a:ahLst/>
              <a:cxnLst/>
              <a:rect l="l" t="t" r="r" b="b"/>
              <a:pathLst>
                <a:path w="119272" h="3118991">
                  <a:moveTo>
                    <a:pt x="119272" y="0"/>
                  </a:moveTo>
                  <a:lnTo>
                    <a:pt x="0" y="0"/>
                  </a:lnTo>
                  <a:lnTo>
                    <a:pt x="0" y="3118991"/>
                  </a:lnTo>
                  <a:lnTo>
                    <a:pt x="119272" y="31189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42" name="Bent Arrow 54">
              <a:extLst>
                <a:ext uri="{FF2B5EF4-FFF2-40B4-BE49-F238E27FC236}">
                  <a16:creationId xmlns:a16="http://schemas.microsoft.com/office/drawing/2014/main" id="{54E1DFCE-13FC-4F49-A371-A9EC332B2B58}"/>
                </a:ext>
              </a:extLst>
            </p:cNvPr>
            <p:cNvSpPr/>
            <p:nvPr/>
          </p:nvSpPr>
          <p:spPr>
            <a:xfrm rot="5400000">
              <a:off x="7954360" y="3600097"/>
              <a:ext cx="693283" cy="1880672"/>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43" name="Bent Arrow 55">
              <a:extLst>
                <a:ext uri="{FF2B5EF4-FFF2-40B4-BE49-F238E27FC236}">
                  <a16:creationId xmlns:a16="http://schemas.microsoft.com/office/drawing/2014/main" id="{528EEDDA-91F9-4758-9FAC-82EFC33D5BDA}"/>
                </a:ext>
              </a:extLst>
            </p:cNvPr>
            <p:cNvSpPr/>
            <p:nvPr/>
          </p:nvSpPr>
          <p:spPr>
            <a:xfrm rot="5400000">
              <a:off x="4855146" y="3603304"/>
              <a:ext cx="693283" cy="1880672"/>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endParaRPr>
            </a:p>
          </p:txBody>
        </p:sp>
        <p:sp>
          <p:nvSpPr>
            <p:cNvPr id="44" name="Bent Arrow 41">
              <a:extLst>
                <a:ext uri="{FF2B5EF4-FFF2-40B4-BE49-F238E27FC236}">
                  <a16:creationId xmlns:a16="http://schemas.microsoft.com/office/drawing/2014/main" id="{EEE82CF9-4A58-41E9-A5A4-2685FCE1BF18}"/>
                </a:ext>
              </a:extLst>
            </p:cNvPr>
            <p:cNvSpPr/>
            <p:nvPr/>
          </p:nvSpPr>
          <p:spPr>
            <a:xfrm rot="16200000" flipH="1" flipV="1">
              <a:off x="1889096" y="3603667"/>
              <a:ext cx="699978" cy="1880672"/>
            </a:xfrm>
            <a:prstGeom prst="bentArrow">
              <a:avLst>
                <a:gd name="adj1" fmla="val 17792"/>
                <a:gd name="adj2" fmla="val 25000"/>
                <a:gd name="adj3" fmla="val 33165"/>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grpSp>
      <p:sp>
        <p:nvSpPr>
          <p:cNvPr id="46" name="Прямоугольник 45"/>
          <p:cNvSpPr/>
          <p:nvPr/>
        </p:nvSpPr>
        <p:spPr>
          <a:xfrm>
            <a:off x="2411760" y="43919"/>
            <a:ext cx="6656500" cy="900246"/>
          </a:xfrm>
          <a:prstGeom prst="rect">
            <a:avLst/>
          </a:prstGeom>
        </p:spPr>
        <p:txBody>
          <a:bodyPr wrap="square">
            <a:spAutoFit/>
          </a:bodyPr>
          <a:lstStyle/>
          <a:p>
            <a:pPr algn="ctr"/>
            <a:r>
              <a:rPr lang="kk-KZ" sz="1050" b="1" dirty="0">
                <a:solidFill>
                  <a:srgbClr val="000066"/>
                </a:solidFill>
              </a:rPr>
              <a:t>Қазақстан Республикасы Үкіметінің </a:t>
            </a:r>
            <a:r>
              <a:rPr lang="kk-KZ" sz="1050" b="1" dirty="0">
                <a:solidFill>
                  <a:srgbClr val="C00000"/>
                </a:solidFill>
              </a:rPr>
              <a:t>2019</a:t>
            </a:r>
            <a:r>
              <a:rPr lang="kk-KZ" sz="1050" b="1" dirty="0">
                <a:solidFill>
                  <a:srgbClr val="000066"/>
                </a:solidFill>
              </a:rPr>
              <a:t> жылғы </a:t>
            </a:r>
            <a:r>
              <a:rPr lang="kk-KZ" sz="1050" b="1" dirty="0">
                <a:solidFill>
                  <a:srgbClr val="C00000"/>
                </a:solidFill>
              </a:rPr>
              <a:t>27</a:t>
            </a:r>
            <a:r>
              <a:rPr lang="kk-KZ" sz="1050" b="1" dirty="0">
                <a:solidFill>
                  <a:srgbClr val="000066"/>
                </a:solidFill>
              </a:rPr>
              <a:t> желтоқсандағы  </a:t>
            </a:r>
            <a:r>
              <a:rPr lang="kk-KZ" sz="1050" b="1" dirty="0">
                <a:solidFill>
                  <a:srgbClr val="C00000"/>
                </a:solidFill>
              </a:rPr>
              <a:t>№ 988 </a:t>
            </a:r>
            <a:r>
              <a:rPr lang="kk-KZ" sz="1050" b="1" dirty="0">
                <a:solidFill>
                  <a:srgbClr val="000066"/>
                </a:solidFill>
              </a:rPr>
              <a:t>қаулысымен бекітілген Қазақстан Республикасында білім беруді және ғылымды дамытудың </a:t>
            </a:r>
            <a:r>
              <a:rPr lang="kk-KZ" sz="1050" b="1" dirty="0">
                <a:solidFill>
                  <a:srgbClr val="C00000"/>
                </a:solidFill>
              </a:rPr>
              <a:t>2020-2025</a:t>
            </a:r>
            <a:r>
              <a:rPr lang="kk-KZ" sz="1050" b="1" dirty="0">
                <a:solidFill>
                  <a:srgbClr val="000066"/>
                </a:solidFill>
              </a:rPr>
              <a:t> жылдарға арналған мемлекеттік бағдарламасының мақсаты Қазақстандық білім мен ғылымның жаһандық бәсекеге қабілеттілігін арттыру, жалпыадамзаттық құндылықтар негізінде тұлғаны тәрбиелеу және оқыту деп белгіленген.</a:t>
            </a:r>
          </a:p>
        </p:txBody>
      </p:sp>
      <p:sp>
        <p:nvSpPr>
          <p:cNvPr id="48" name="TextBox 47">
            <a:extLst>
              <a:ext uri="{FF2B5EF4-FFF2-40B4-BE49-F238E27FC236}">
                <a16:creationId xmlns:a16="http://schemas.microsoft.com/office/drawing/2014/main" id="{2CB08978-642B-4A2F-916B-68E288F4250F}"/>
              </a:ext>
            </a:extLst>
          </p:cNvPr>
          <p:cNvSpPr txBox="1"/>
          <p:nvPr/>
        </p:nvSpPr>
        <p:spPr>
          <a:xfrm>
            <a:off x="1259632" y="1441688"/>
            <a:ext cx="1920431" cy="553998"/>
          </a:xfrm>
          <a:prstGeom prst="rect">
            <a:avLst/>
          </a:prstGeom>
          <a:noFill/>
        </p:spPr>
        <p:txBody>
          <a:bodyPr wrap="square" lIns="0" tIns="0" rIns="0" bIns="0" rtlCol="0">
            <a:spAutoFit/>
          </a:bodyPr>
          <a:lstStyle/>
          <a:p>
            <a:pPr algn="ctr"/>
            <a:r>
              <a:rPr lang="kk-KZ" altLang="ko-KR" sz="1200" b="1" i="1" dirty="0">
                <a:solidFill>
                  <a:srgbClr val="C00000"/>
                </a:solidFill>
              </a:rPr>
              <a:t>Оқытудың қауіпсіз және жайлы ортасын қамтамасыз ету</a:t>
            </a:r>
          </a:p>
        </p:txBody>
      </p:sp>
      <p:sp>
        <p:nvSpPr>
          <p:cNvPr id="49" name="Round Same Side Corner Rectangle 8">
            <a:extLst>
              <a:ext uri="{FF2B5EF4-FFF2-40B4-BE49-F238E27FC236}">
                <a16:creationId xmlns:a16="http://schemas.microsoft.com/office/drawing/2014/main" id="{DB67113F-D303-42DA-95BD-610BBED8BE92}"/>
              </a:ext>
            </a:extLst>
          </p:cNvPr>
          <p:cNvSpPr/>
          <p:nvPr/>
        </p:nvSpPr>
        <p:spPr>
          <a:xfrm>
            <a:off x="2195736" y="2295684"/>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ound Same Side Corner Rectangle 8">
            <a:extLst>
              <a:ext uri="{FF2B5EF4-FFF2-40B4-BE49-F238E27FC236}">
                <a16:creationId xmlns:a16="http://schemas.microsoft.com/office/drawing/2014/main" id="{DB67113F-D303-42DA-95BD-610BBED8BE92}"/>
              </a:ext>
            </a:extLst>
          </p:cNvPr>
          <p:cNvSpPr/>
          <p:nvPr/>
        </p:nvSpPr>
        <p:spPr>
          <a:xfrm>
            <a:off x="4499992" y="2316600"/>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 Same Side Corner Rectangle 8">
            <a:extLst>
              <a:ext uri="{FF2B5EF4-FFF2-40B4-BE49-F238E27FC236}">
                <a16:creationId xmlns:a16="http://schemas.microsoft.com/office/drawing/2014/main" id="{DB67113F-D303-42DA-95BD-610BBED8BE92}"/>
              </a:ext>
            </a:extLst>
          </p:cNvPr>
          <p:cNvSpPr/>
          <p:nvPr/>
        </p:nvSpPr>
        <p:spPr>
          <a:xfrm>
            <a:off x="6683130" y="2283718"/>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Round Same Side Corner Rectangle 8">
            <a:extLst>
              <a:ext uri="{FF2B5EF4-FFF2-40B4-BE49-F238E27FC236}">
                <a16:creationId xmlns:a16="http://schemas.microsoft.com/office/drawing/2014/main" id="{DB67113F-D303-42DA-95BD-610BBED8BE92}"/>
              </a:ext>
            </a:extLst>
          </p:cNvPr>
          <p:cNvSpPr/>
          <p:nvPr/>
        </p:nvSpPr>
        <p:spPr>
          <a:xfrm>
            <a:off x="1234676" y="3292333"/>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ound Same Side Corner Rectangle 8">
            <a:extLst>
              <a:ext uri="{FF2B5EF4-FFF2-40B4-BE49-F238E27FC236}">
                <a16:creationId xmlns:a16="http://schemas.microsoft.com/office/drawing/2014/main" id="{DB67113F-D303-42DA-95BD-610BBED8BE92}"/>
              </a:ext>
            </a:extLst>
          </p:cNvPr>
          <p:cNvSpPr/>
          <p:nvPr/>
        </p:nvSpPr>
        <p:spPr>
          <a:xfrm>
            <a:off x="3509016" y="3292333"/>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ound Same Side Corner Rectangle 8">
            <a:extLst>
              <a:ext uri="{FF2B5EF4-FFF2-40B4-BE49-F238E27FC236}">
                <a16:creationId xmlns:a16="http://schemas.microsoft.com/office/drawing/2014/main" id="{DB67113F-D303-42DA-95BD-610BBED8BE92}"/>
              </a:ext>
            </a:extLst>
          </p:cNvPr>
          <p:cNvSpPr/>
          <p:nvPr/>
        </p:nvSpPr>
        <p:spPr>
          <a:xfrm>
            <a:off x="5796136" y="3291830"/>
            <a:ext cx="216024" cy="484969"/>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7" name="Frame 17">
            <a:extLst>
              <a:ext uri="{FF2B5EF4-FFF2-40B4-BE49-F238E27FC236}">
                <a16:creationId xmlns:a16="http://schemas.microsoft.com/office/drawing/2014/main" id="{1278BF84-DDF3-43F8-88E4-A0F28E4079EF}"/>
              </a:ext>
            </a:extLst>
          </p:cNvPr>
          <p:cNvSpPr/>
          <p:nvPr/>
        </p:nvSpPr>
        <p:spPr>
          <a:xfrm>
            <a:off x="8172400" y="2673445"/>
            <a:ext cx="648072" cy="63578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2953013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0">
            <a:extLst>
              <a:ext uri="{FF2B5EF4-FFF2-40B4-BE49-F238E27FC236}">
                <a16:creationId xmlns:a16="http://schemas.microsoft.com/office/drawing/2014/main" id="{715FB048-E238-434D-9D84-F66A9B36D367}"/>
              </a:ext>
            </a:extLst>
          </p:cNvPr>
          <p:cNvGrpSpPr/>
          <p:nvPr/>
        </p:nvGrpSpPr>
        <p:grpSpPr>
          <a:xfrm>
            <a:off x="5501061" y="622090"/>
            <a:ext cx="3619923" cy="4253916"/>
            <a:chOff x="794796" y="1552872"/>
            <a:chExt cx="4243140" cy="4286977"/>
          </a:xfrm>
        </p:grpSpPr>
        <p:sp>
          <p:nvSpPr>
            <p:cNvPr id="15" name="Curved Up Arrow 1">
              <a:extLst>
                <a:ext uri="{FF2B5EF4-FFF2-40B4-BE49-F238E27FC236}">
                  <a16:creationId xmlns:a16="http://schemas.microsoft.com/office/drawing/2014/main" id="{D5053CAE-AC97-490F-B4A0-31C363BC833A}"/>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6" name="Curved Up Arrow 1">
              <a:extLst>
                <a:ext uri="{FF2B5EF4-FFF2-40B4-BE49-F238E27FC236}">
                  <a16:creationId xmlns:a16="http://schemas.microsoft.com/office/drawing/2014/main" id="{FB244DBA-2DCD-437F-8696-462FEDB1332E}"/>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7" name="Curved Up Arrow 1">
              <a:extLst>
                <a:ext uri="{FF2B5EF4-FFF2-40B4-BE49-F238E27FC236}">
                  <a16:creationId xmlns:a16="http://schemas.microsoft.com/office/drawing/2014/main" id="{DF2B3BD0-E465-4D3E-8D1D-268EB4B3F769}"/>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8" name="Curved Up Arrow 1">
              <a:extLst>
                <a:ext uri="{FF2B5EF4-FFF2-40B4-BE49-F238E27FC236}">
                  <a16:creationId xmlns:a16="http://schemas.microsoft.com/office/drawing/2014/main" id="{ED56DC70-04B6-4261-8B7A-50723B58157E}"/>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25" name="TextBox 24">
            <a:extLst>
              <a:ext uri="{FF2B5EF4-FFF2-40B4-BE49-F238E27FC236}">
                <a16:creationId xmlns:a16="http://schemas.microsoft.com/office/drawing/2014/main" id="{E79D99EC-4FA6-4B34-ABE4-98AEC49381D9}"/>
              </a:ext>
            </a:extLst>
          </p:cNvPr>
          <p:cNvSpPr txBox="1"/>
          <p:nvPr/>
        </p:nvSpPr>
        <p:spPr>
          <a:xfrm>
            <a:off x="2345603" y="2291883"/>
            <a:ext cx="3738565" cy="461665"/>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a:t>
            </a:r>
            <a:endParaRPr lang="ko-KR" altLang="en-US" sz="1200" dirty="0">
              <a:solidFill>
                <a:schemeClr val="bg1"/>
              </a:solidFill>
              <a:cs typeface="Arial" pitchFamily="34" charset="0"/>
            </a:endParaRPr>
          </a:p>
        </p:txBody>
      </p:sp>
      <p:cxnSp>
        <p:nvCxnSpPr>
          <p:cNvPr id="31" name="Straight Arrow Connector 27">
            <a:extLst>
              <a:ext uri="{FF2B5EF4-FFF2-40B4-BE49-F238E27FC236}">
                <a16:creationId xmlns:a16="http://schemas.microsoft.com/office/drawing/2014/main" id="{C8EFC79F-1375-4BA9-B078-CF916779E7C3}"/>
              </a:ext>
            </a:extLst>
          </p:cNvPr>
          <p:cNvCxnSpPr/>
          <p:nvPr/>
        </p:nvCxnSpPr>
        <p:spPr>
          <a:xfrm flipV="1">
            <a:off x="6351331" y="2319310"/>
            <a:ext cx="1140371" cy="24927"/>
          </a:xfrm>
          <a:prstGeom prst="straightConnector1">
            <a:avLst/>
          </a:prstGeom>
          <a:ln w="38100">
            <a:solidFill>
              <a:srgbClr val="FF896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28">
            <a:extLst>
              <a:ext uri="{FF2B5EF4-FFF2-40B4-BE49-F238E27FC236}">
                <a16:creationId xmlns:a16="http://schemas.microsoft.com/office/drawing/2014/main" id="{8E033A71-BCEC-4F07-AD7F-5F451300ECA4}"/>
              </a:ext>
            </a:extLst>
          </p:cNvPr>
          <p:cNvCxnSpPr/>
          <p:nvPr/>
        </p:nvCxnSpPr>
        <p:spPr>
          <a:xfrm>
            <a:off x="5680758" y="3134664"/>
            <a:ext cx="1500018" cy="1661"/>
          </a:xfrm>
          <a:prstGeom prst="straightConnector1">
            <a:avLst/>
          </a:prstGeom>
          <a:ln w="38100">
            <a:solidFill>
              <a:srgbClr val="99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29">
            <a:extLst>
              <a:ext uri="{FF2B5EF4-FFF2-40B4-BE49-F238E27FC236}">
                <a16:creationId xmlns:a16="http://schemas.microsoft.com/office/drawing/2014/main" id="{D6EA0A71-0B46-469F-BB48-88928398A496}"/>
              </a:ext>
            </a:extLst>
          </p:cNvPr>
          <p:cNvCxnSpPr/>
          <p:nvPr/>
        </p:nvCxnSpPr>
        <p:spPr>
          <a:xfrm>
            <a:off x="5144076" y="3970100"/>
            <a:ext cx="1464643" cy="0"/>
          </a:xfrm>
          <a:prstGeom prst="straightConnector1">
            <a:avLst/>
          </a:prstGeom>
          <a:ln w="38100">
            <a:solidFill>
              <a:srgbClr val="FF896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0">
            <a:extLst>
              <a:ext uri="{FF2B5EF4-FFF2-40B4-BE49-F238E27FC236}">
                <a16:creationId xmlns:a16="http://schemas.microsoft.com/office/drawing/2014/main" id="{5C0CCC7B-D557-4992-92AD-3691BFAB30DA}"/>
              </a:ext>
            </a:extLst>
          </p:cNvPr>
          <p:cNvCxnSpPr/>
          <p:nvPr/>
        </p:nvCxnSpPr>
        <p:spPr>
          <a:xfrm>
            <a:off x="4546845" y="4762188"/>
            <a:ext cx="728801" cy="0"/>
          </a:xfrm>
          <a:prstGeom prst="straightConnector1">
            <a:avLst/>
          </a:prstGeom>
          <a:ln w="38100">
            <a:solidFill>
              <a:schemeClr val="accent3">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A953642-5E30-4542-B34D-733BEC62D7D0}"/>
              </a:ext>
            </a:extLst>
          </p:cNvPr>
          <p:cNvSpPr txBox="1"/>
          <p:nvPr/>
        </p:nvSpPr>
        <p:spPr>
          <a:xfrm>
            <a:off x="3227525" y="1647260"/>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82" name="TextBox 81">
            <a:extLst>
              <a:ext uri="{FF2B5EF4-FFF2-40B4-BE49-F238E27FC236}">
                <a16:creationId xmlns:a16="http://schemas.microsoft.com/office/drawing/2014/main" id="{1A953642-5E30-4542-B34D-733BEC62D7D0}"/>
              </a:ext>
            </a:extLst>
          </p:cNvPr>
          <p:cNvSpPr txBox="1"/>
          <p:nvPr/>
        </p:nvSpPr>
        <p:spPr>
          <a:xfrm>
            <a:off x="1814902" y="4455572"/>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83" name="Rounded Rectangle 17">
            <a:extLst>
              <a:ext uri="{FF2B5EF4-FFF2-40B4-BE49-F238E27FC236}">
                <a16:creationId xmlns:a16="http://schemas.microsoft.com/office/drawing/2014/main" id="{4B91F6A4-D65E-4CC3-8E07-ED6BD3A79C73}"/>
              </a:ext>
            </a:extLst>
          </p:cNvPr>
          <p:cNvSpPr/>
          <p:nvPr/>
        </p:nvSpPr>
        <p:spPr>
          <a:xfrm>
            <a:off x="123968" y="4398247"/>
            <a:ext cx="4304016" cy="693783"/>
          </a:xfrm>
          <a:prstGeom prst="roundRect">
            <a:avLst/>
          </a:prstGeom>
          <a:solidFill>
            <a:schemeClr val="accent4">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84" name="Rectangle 6">
            <a:extLst>
              <a:ext uri="{FF2B5EF4-FFF2-40B4-BE49-F238E27FC236}">
                <a16:creationId xmlns:a16="http://schemas.microsoft.com/office/drawing/2014/main" id="{5513A196-FB7D-4D6C-A73B-080DAACA33F3}"/>
              </a:ext>
            </a:extLst>
          </p:cNvPr>
          <p:cNvSpPr/>
          <p:nvPr/>
        </p:nvSpPr>
        <p:spPr>
          <a:xfrm>
            <a:off x="204163" y="4515967"/>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EA27AE6C-005D-4526-AD38-C231705E3672}"/>
              </a:ext>
            </a:extLst>
          </p:cNvPr>
          <p:cNvSpPr txBox="1"/>
          <p:nvPr/>
        </p:nvSpPr>
        <p:spPr>
          <a:xfrm>
            <a:off x="107504" y="4515966"/>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ru-RU" altLang="ko-KR" sz="2400" b="1" dirty="0">
                <a:solidFill>
                  <a:schemeClr val="accent1"/>
                </a:solidFill>
                <a:latin typeface="Arial" pitchFamily="34" charset="0"/>
                <a:cs typeface="Arial" pitchFamily="34" charset="0"/>
              </a:rPr>
              <a:t>6</a:t>
            </a:r>
            <a:endParaRPr lang="ko-KR" altLang="en-US" sz="2400" b="1" dirty="0">
              <a:solidFill>
                <a:schemeClr val="accent1"/>
              </a:solidFill>
              <a:latin typeface="Arial" pitchFamily="34" charset="0"/>
              <a:cs typeface="Arial" pitchFamily="34" charset="0"/>
            </a:endParaRPr>
          </a:p>
        </p:txBody>
      </p:sp>
      <p:sp>
        <p:nvSpPr>
          <p:cNvPr id="86" name="TextBox 85">
            <a:extLst>
              <a:ext uri="{FF2B5EF4-FFF2-40B4-BE49-F238E27FC236}">
                <a16:creationId xmlns:a16="http://schemas.microsoft.com/office/drawing/2014/main" id="{1A953642-5E30-4542-B34D-733BEC62D7D0}"/>
              </a:ext>
            </a:extLst>
          </p:cNvPr>
          <p:cNvSpPr txBox="1"/>
          <p:nvPr/>
        </p:nvSpPr>
        <p:spPr>
          <a:xfrm>
            <a:off x="916056" y="4371950"/>
            <a:ext cx="3655944" cy="738664"/>
          </a:xfrm>
          <a:prstGeom prst="rect">
            <a:avLst/>
          </a:prstGeom>
          <a:noFill/>
        </p:spPr>
        <p:txBody>
          <a:bodyPr wrap="square" rtlCol="0">
            <a:spAutoFit/>
          </a:bodyPr>
          <a:lstStyle/>
          <a:p>
            <a:r>
              <a:rPr lang="kk-KZ" sz="1050" dirty="0">
                <a:solidFill>
                  <a:schemeClr val="bg1"/>
                </a:solidFill>
              </a:rPr>
              <a:t>Бізге керегі – адалдық, ұқып­тылық, тиянақтылық. Бәріміз нағыз қа­­­зақты дәл осындай кейіпте көргіміз келе­ді. Біз сонда ғана бәсекеге қабілетті мем­­ле­­кет, зияткер ұлт қалыптастыра аламыз.</a:t>
            </a:r>
            <a:endParaRPr lang="ko-KR" altLang="en-US" sz="1050" dirty="0">
              <a:solidFill>
                <a:schemeClr val="bg1"/>
              </a:solidFill>
              <a:cs typeface="Arial" pitchFamily="34" charset="0"/>
            </a:endParaRPr>
          </a:p>
        </p:txBody>
      </p:sp>
      <p:sp>
        <p:nvSpPr>
          <p:cNvPr id="87" name="TextBox 86">
            <a:extLst>
              <a:ext uri="{FF2B5EF4-FFF2-40B4-BE49-F238E27FC236}">
                <a16:creationId xmlns:a16="http://schemas.microsoft.com/office/drawing/2014/main" id="{1A953642-5E30-4542-B34D-733BEC62D7D0}"/>
              </a:ext>
            </a:extLst>
          </p:cNvPr>
          <p:cNvSpPr txBox="1"/>
          <p:nvPr/>
        </p:nvSpPr>
        <p:spPr>
          <a:xfrm>
            <a:off x="2462974" y="3663484"/>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88" name="Rounded Rectangle 17">
            <a:extLst>
              <a:ext uri="{FF2B5EF4-FFF2-40B4-BE49-F238E27FC236}">
                <a16:creationId xmlns:a16="http://schemas.microsoft.com/office/drawing/2014/main" id="{4B91F6A4-D65E-4CC3-8E07-ED6BD3A79C73}"/>
              </a:ext>
            </a:extLst>
          </p:cNvPr>
          <p:cNvSpPr/>
          <p:nvPr/>
        </p:nvSpPr>
        <p:spPr>
          <a:xfrm>
            <a:off x="772040" y="3606159"/>
            <a:ext cx="4304016" cy="693783"/>
          </a:xfrm>
          <a:prstGeom prst="roundRect">
            <a:avLst/>
          </a:prstGeom>
          <a:solidFill>
            <a:srgbClr val="FF896D"/>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89" name="Rectangle 6">
            <a:extLst>
              <a:ext uri="{FF2B5EF4-FFF2-40B4-BE49-F238E27FC236}">
                <a16:creationId xmlns:a16="http://schemas.microsoft.com/office/drawing/2014/main" id="{5513A196-FB7D-4D6C-A73B-080DAACA33F3}"/>
              </a:ext>
            </a:extLst>
          </p:cNvPr>
          <p:cNvSpPr/>
          <p:nvPr/>
        </p:nvSpPr>
        <p:spPr>
          <a:xfrm>
            <a:off x="852235" y="3723879"/>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A27AE6C-005D-4526-AD38-C231705E3672}"/>
              </a:ext>
            </a:extLst>
          </p:cNvPr>
          <p:cNvSpPr txBox="1"/>
          <p:nvPr/>
        </p:nvSpPr>
        <p:spPr>
          <a:xfrm>
            <a:off x="755576" y="3723878"/>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ru-RU" altLang="ko-KR" sz="2400" b="1" dirty="0">
                <a:solidFill>
                  <a:schemeClr val="accent1"/>
                </a:solidFill>
                <a:latin typeface="Arial" pitchFamily="34" charset="0"/>
                <a:cs typeface="Arial" pitchFamily="34" charset="0"/>
              </a:rPr>
              <a:t>5</a:t>
            </a:r>
            <a:endParaRPr lang="ko-KR" altLang="en-US" sz="2400" b="1" dirty="0">
              <a:solidFill>
                <a:schemeClr val="accent1"/>
              </a:solidFill>
              <a:latin typeface="Arial" pitchFamily="34" charset="0"/>
              <a:cs typeface="Arial" pitchFamily="34" charset="0"/>
            </a:endParaRPr>
          </a:p>
        </p:txBody>
      </p:sp>
      <p:sp>
        <p:nvSpPr>
          <p:cNvPr id="91" name="TextBox 90">
            <a:extLst>
              <a:ext uri="{FF2B5EF4-FFF2-40B4-BE49-F238E27FC236}">
                <a16:creationId xmlns:a16="http://schemas.microsoft.com/office/drawing/2014/main" id="{1A953642-5E30-4542-B34D-733BEC62D7D0}"/>
              </a:ext>
            </a:extLst>
          </p:cNvPr>
          <p:cNvSpPr txBox="1"/>
          <p:nvPr/>
        </p:nvSpPr>
        <p:spPr>
          <a:xfrm>
            <a:off x="1460925" y="3650853"/>
            <a:ext cx="3543123" cy="577081"/>
          </a:xfrm>
          <a:prstGeom prst="rect">
            <a:avLst/>
          </a:prstGeom>
          <a:noFill/>
        </p:spPr>
        <p:txBody>
          <a:bodyPr wrap="square" rtlCol="0">
            <a:spAutoFit/>
          </a:bodyPr>
          <a:lstStyle/>
          <a:p>
            <a:r>
              <a:rPr lang="kk-KZ" sz="1050" dirty="0">
                <a:solidFill>
                  <a:schemeClr val="bg1"/>
                </a:solidFill>
              </a:rPr>
              <a:t>Әділдіктен айнымаған жөн. Әділдік – қоғам дамуының маңызды шарты. Әділеттілік – әсіресе ел-жұрттың тағдырын шешу үшін аса қажет қасиет.</a:t>
            </a:r>
            <a:endParaRPr lang="ru-RU" sz="1050" dirty="0">
              <a:solidFill>
                <a:schemeClr val="bg1"/>
              </a:solidFill>
            </a:endParaRPr>
          </a:p>
        </p:txBody>
      </p:sp>
      <p:sp>
        <p:nvSpPr>
          <p:cNvPr id="92" name="TextBox 91">
            <a:extLst>
              <a:ext uri="{FF2B5EF4-FFF2-40B4-BE49-F238E27FC236}">
                <a16:creationId xmlns:a16="http://schemas.microsoft.com/office/drawing/2014/main" id="{1A953642-5E30-4542-B34D-733BEC62D7D0}"/>
              </a:ext>
            </a:extLst>
          </p:cNvPr>
          <p:cNvSpPr txBox="1"/>
          <p:nvPr/>
        </p:nvSpPr>
        <p:spPr>
          <a:xfrm>
            <a:off x="2967030" y="2845099"/>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93" name="Rounded Rectangle 17">
            <a:extLst>
              <a:ext uri="{FF2B5EF4-FFF2-40B4-BE49-F238E27FC236}">
                <a16:creationId xmlns:a16="http://schemas.microsoft.com/office/drawing/2014/main" id="{4B91F6A4-D65E-4CC3-8E07-ED6BD3A79C73}"/>
              </a:ext>
            </a:extLst>
          </p:cNvPr>
          <p:cNvSpPr/>
          <p:nvPr/>
        </p:nvSpPr>
        <p:spPr>
          <a:xfrm>
            <a:off x="1276096" y="2845099"/>
            <a:ext cx="4304016" cy="636458"/>
          </a:xfrm>
          <a:prstGeom prst="roundRect">
            <a:avLst/>
          </a:prstGeom>
          <a:solidFill>
            <a:srgbClr val="0070C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94" name="Rectangle 6">
            <a:extLst>
              <a:ext uri="{FF2B5EF4-FFF2-40B4-BE49-F238E27FC236}">
                <a16:creationId xmlns:a16="http://schemas.microsoft.com/office/drawing/2014/main" id="{5513A196-FB7D-4D6C-A73B-080DAACA33F3}"/>
              </a:ext>
            </a:extLst>
          </p:cNvPr>
          <p:cNvSpPr/>
          <p:nvPr/>
        </p:nvSpPr>
        <p:spPr>
          <a:xfrm>
            <a:off x="1356291" y="2905494"/>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EA27AE6C-005D-4526-AD38-C231705E3672}"/>
              </a:ext>
            </a:extLst>
          </p:cNvPr>
          <p:cNvSpPr txBox="1"/>
          <p:nvPr/>
        </p:nvSpPr>
        <p:spPr>
          <a:xfrm>
            <a:off x="1259632" y="2905493"/>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ru-RU" altLang="ko-KR" sz="2400" b="1" dirty="0">
                <a:solidFill>
                  <a:schemeClr val="accent1"/>
                </a:solidFill>
                <a:latin typeface="Arial" pitchFamily="34" charset="0"/>
                <a:cs typeface="Arial" pitchFamily="34" charset="0"/>
              </a:rPr>
              <a:t>4</a:t>
            </a:r>
            <a:endParaRPr lang="ko-KR" altLang="en-US" sz="2400" b="1" dirty="0">
              <a:solidFill>
                <a:schemeClr val="accent1"/>
              </a:solidFill>
              <a:latin typeface="Arial" pitchFamily="34" charset="0"/>
              <a:cs typeface="Arial" pitchFamily="34" charset="0"/>
            </a:endParaRPr>
          </a:p>
        </p:txBody>
      </p:sp>
      <p:sp>
        <p:nvSpPr>
          <p:cNvPr id="97" name="TextBox 96">
            <a:extLst>
              <a:ext uri="{FF2B5EF4-FFF2-40B4-BE49-F238E27FC236}">
                <a16:creationId xmlns:a16="http://schemas.microsoft.com/office/drawing/2014/main" id="{1A953642-5E30-4542-B34D-733BEC62D7D0}"/>
              </a:ext>
            </a:extLst>
          </p:cNvPr>
          <p:cNvSpPr txBox="1"/>
          <p:nvPr/>
        </p:nvSpPr>
        <p:spPr>
          <a:xfrm>
            <a:off x="3615102" y="2053011"/>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98" name="Rounded Rectangle 17">
            <a:extLst>
              <a:ext uri="{FF2B5EF4-FFF2-40B4-BE49-F238E27FC236}">
                <a16:creationId xmlns:a16="http://schemas.microsoft.com/office/drawing/2014/main" id="{4B91F6A4-D65E-4CC3-8E07-ED6BD3A79C73}"/>
              </a:ext>
            </a:extLst>
          </p:cNvPr>
          <p:cNvSpPr/>
          <p:nvPr/>
        </p:nvSpPr>
        <p:spPr>
          <a:xfrm>
            <a:off x="1924168" y="2053011"/>
            <a:ext cx="4304016" cy="636458"/>
          </a:xfrm>
          <a:prstGeom prst="roundRect">
            <a:avLst/>
          </a:prstGeom>
          <a:solidFill>
            <a:srgbClr val="FF99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99" name="Rectangle 6">
            <a:extLst>
              <a:ext uri="{FF2B5EF4-FFF2-40B4-BE49-F238E27FC236}">
                <a16:creationId xmlns:a16="http://schemas.microsoft.com/office/drawing/2014/main" id="{5513A196-FB7D-4D6C-A73B-080DAACA33F3}"/>
              </a:ext>
            </a:extLst>
          </p:cNvPr>
          <p:cNvSpPr/>
          <p:nvPr/>
        </p:nvSpPr>
        <p:spPr>
          <a:xfrm>
            <a:off x="2004363" y="2113406"/>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EA27AE6C-005D-4526-AD38-C231705E3672}"/>
              </a:ext>
            </a:extLst>
          </p:cNvPr>
          <p:cNvSpPr txBox="1"/>
          <p:nvPr/>
        </p:nvSpPr>
        <p:spPr>
          <a:xfrm>
            <a:off x="1907704" y="2113405"/>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ru-RU" altLang="ko-KR" sz="2400" b="1" dirty="0">
                <a:solidFill>
                  <a:schemeClr val="accent1"/>
                </a:solidFill>
                <a:latin typeface="Arial" pitchFamily="34" charset="0"/>
                <a:cs typeface="Arial" pitchFamily="34" charset="0"/>
              </a:rPr>
              <a:t>3</a:t>
            </a:r>
            <a:endParaRPr lang="ko-KR" altLang="en-US" sz="2400" b="1" dirty="0">
              <a:solidFill>
                <a:schemeClr val="accent1"/>
              </a:solidFill>
              <a:latin typeface="Arial" pitchFamily="34" charset="0"/>
              <a:cs typeface="Arial" pitchFamily="34" charset="0"/>
            </a:endParaRPr>
          </a:p>
        </p:txBody>
      </p:sp>
      <p:sp>
        <p:nvSpPr>
          <p:cNvPr id="102" name="TextBox 101">
            <a:extLst>
              <a:ext uri="{FF2B5EF4-FFF2-40B4-BE49-F238E27FC236}">
                <a16:creationId xmlns:a16="http://schemas.microsoft.com/office/drawing/2014/main" id="{1A953642-5E30-4542-B34D-733BEC62D7D0}"/>
              </a:ext>
            </a:extLst>
          </p:cNvPr>
          <p:cNvSpPr txBox="1"/>
          <p:nvPr/>
        </p:nvSpPr>
        <p:spPr>
          <a:xfrm>
            <a:off x="4335182" y="1260923"/>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103" name="Rounded Rectangle 17">
            <a:extLst>
              <a:ext uri="{FF2B5EF4-FFF2-40B4-BE49-F238E27FC236}">
                <a16:creationId xmlns:a16="http://schemas.microsoft.com/office/drawing/2014/main" id="{4B91F6A4-D65E-4CC3-8E07-ED6BD3A79C73}"/>
              </a:ext>
            </a:extLst>
          </p:cNvPr>
          <p:cNvSpPr/>
          <p:nvPr/>
        </p:nvSpPr>
        <p:spPr>
          <a:xfrm>
            <a:off x="2644248" y="1260923"/>
            <a:ext cx="4304016" cy="636458"/>
          </a:xfrm>
          <a:prstGeom prst="roundRect">
            <a:avLst/>
          </a:prstGeom>
          <a:solidFill>
            <a:srgbClr val="00B05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ndParaRPr>
          </a:p>
        </p:txBody>
      </p:sp>
      <p:sp>
        <p:nvSpPr>
          <p:cNvPr id="104" name="Rectangle 6">
            <a:extLst>
              <a:ext uri="{FF2B5EF4-FFF2-40B4-BE49-F238E27FC236}">
                <a16:creationId xmlns:a16="http://schemas.microsoft.com/office/drawing/2014/main" id="{5513A196-FB7D-4D6C-A73B-080DAACA33F3}"/>
              </a:ext>
            </a:extLst>
          </p:cNvPr>
          <p:cNvSpPr/>
          <p:nvPr/>
        </p:nvSpPr>
        <p:spPr>
          <a:xfrm>
            <a:off x="2724443" y="1321318"/>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EA27AE6C-005D-4526-AD38-C231705E3672}"/>
              </a:ext>
            </a:extLst>
          </p:cNvPr>
          <p:cNvSpPr txBox="1"/>
          <p:nvPr/>
        </p:nvSpPr>
        <p:spPr>
          <a:xfrm>
            <a:off x="2627784" y="1321317"/>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ru-RU" altLang="ko-KR" sz="2400" b="1" dirty="0">
                <a:solidFill>
                  <a:schemeClr val="accent1"/>
                </a:solidFill>
                <a:latin typeface="Arial" pitchFamily="34" charset="0"/>
                <a:cs typeface="Arial" pitchFamily="34" charset="0"/>
              </a:rPr>
              <a:t>2</a:t>
            </a:r>
            <a:endParaRPr lang="ko-KR" altLang="en-US" sz="2400" b="1" dirty="0">
              <a:solidFill>
                <a:schemeClr val="accent1"/>
              </a:solidFill>
              <a:latin typeface="Arial" pitchFamily="34" charset="0"/>
              <a:cs typeface="Arial" pitchFamily="34" charset="0"/>
            </a:endParaRPr>
          </a:p>
        </p:txBody>
      </p:sp>
      <p:sp>
        <p:nvSpPr>
          <p:cNvPr id="107" name="TextBox 106">
            <a:extLst>
              <a:ext uri="{FF2B5EF4-FFF2-40B4-BE49-F238E27FC236}">
                <a16:creationId xmlns:a16="http://schemas.microsoft.com/office/drawing/2014/main" id="{1A953642-5E30-4542-B34D-733BEC62D7D0}"/>
              </a:ext>
            </a:extLst>
          </p:cNvPr>
          <p:cNvSpPr txBox="1"/>
          <p:nvPr/>
        </p:nvSpPr>
        <p:spPr>
          <a:xfrm>
            <a:off x="4911246" y="495132"/>
            <a:ext cx="2273537" cy="461665"/>
          </a:xfrm>
          <a:prstGeom prst="rect">
            <a:avLst/>
          </a:prstGeom>
          <a:noFill/>
        </p:spPr>
        <p:txBody>
          <a:bodyPr wrap="square" rtlCol="0">
            <a:spAutoFit/>
          </a:bodyPr>
          <a:lstStyle/>
          <a:p>
            <a:r>
              <a:rPr lang="en-US" altLang="ko-KR" sz="1200" dirty="0">
                <a:solidFill>
                  <a:schemeClr val="bg1"/>
                </a:solidFill>
                <a:cs typeface="Arial" pitchFamily="34" charset="0"/>
              </a:rPr>
              <a:t>XXI </a:t>
            </a:r>
            <a:r>
              <a:rPr lang="kk-KZ" altLang="ko-KR" sz="1200" dirty="0">
                <a:solidFill>
                  <a:schemeClr val="bg1"/>
                </a:solidFill>
                <a:cs typeface="Arial" pitchFamily="34" charset="0"/>
              </a:rPr>
              <a:t>ғасырдық ұрпағы терең білімді болғаны жөн.</a:t>
            </a:r>
            <a:endParaRPr lang="ko-KR" altLang="en-US" sz="1200" dirty="0">
              <a:solidFill>
                <a:schemeClr val="bg1"/>
              </a:solidFill>
              <a:cs typeface="Arial" pitchFamily="34" charset="0"/>
            </a:endParaRPr>
          </a:p>
        </p:txBody>
      </p:sp>
      <p:sp>
        <p:nvSpPr>
          <p:cNvPr id="108" name="Rounded Rectangle 17">
            <a:extLst>
              <a:ext uri="{FF2B5EF4-FFF2-40B4-BE49-F238E27FC236}">
                <a16:creationId xmlns:a16="http://schemas.microsoft.com/office/drawing/2014/main" id="{4B91F6A4-D65E-4CC3-8E07-ED6BD3A79C73}"/>
              </a:ext>
            </a:extLst>
          </p:cNvPr>
          <p:cNvSpPr/>
          <p:nvPr/>
        </p:nvSpPr>
        <p:spPr>
          <a:xfrm>
            <a:off x="3220312" y="495132"/>
            <a:ext cx="4304016" cy="636458"/>
          </a:xfrm>
          <a:prstGeom prst="roundRect">
            <a:avLst/>
          </a:prstGeom>
          <a:solidFill>
            <a:srgbClr val="9900FF"/>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1400">
              <a:solidFill>
                <a:schemeClr val="bg1"/>
              </a:solidFill>
            </a:endParaRPr>
          </a:p>
        </p:txBody>
      </p:sp>
      <p:sp>
        <p:nvSpPr>
          <p:cNvPr id="109" name="Rectangle 6">
            <a:extLst>
              <a:ext uri="{FF2B5EF4-FFF2-40B4-BE49-F238E27FC236}">
                <a16:creationId xmlns:a16="http://schemas.microsoft.com/office/drawing/2014/main" id="{5513A196-FB7D-4D6C-A73B-080DAACA33F3}"/>
              </a:ext>
            </a:extLst>
          </p:cNvPr>
          <p:cNvSpPr/>
          <p:nvPr/>
        </p:nvSpPr>
        <p:spPr>
          <a:xfrm>
            <a:off x="3300507" y="555527"/>
            <a:ext cx="551413" cy="492443"/>
          </a:xfrm>
          <a:prstGeom prst="rect">
            <a:avLst/>
          </a:prstGeom>
          <a:solidFill>
            <a:schemeClr val="bg1"/>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EA27AE6C-005D-4526-AD38-C231705E3672}"/>
              </a:ext>
            </a:extLst>
          </p:cNvPr>
          <p:cNvSpPr txBox="1"/>
          <p:nvPr/>
        </p:nvSpPr>
        <p:spPr>
          <a:xfrm>
            <a:off x="3203848" y="555526"/>
            <a:ext cx="705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0</a:t>
            </a:r>
            <a:r>
              <a:rPr lang="kk-KZ" altLang="ko-KR" sz="2400" b="1" dirty="0">
                <a:solidFill>
                  <a:schemeClr val="accent1"/>
                </a:solidFill>
                <a:latin typeface="Arial" pitchFamily="34" charset="0"/>
                <a:cs typeface="Arial" pitchFamily="34" charset="0"/>
              </a:rPr>
              <a:t>1</a:t>
            </a:r>
            <a:endParaRPr lang="ko-KR" altLang="en-US" sz="2400" b="1" dirty="0">
              <a:solidFill>
                <a:schemeClr val="accent1"/>
              </a:solidFill>
              <a:latin typeface="Arial" pitchFamily="34" charset="0"/>
              <a:cs typeface="Arial" pitchFamily="34" charset="0"/>
            </a:endParaRPr>
          </a:p>
        </p:txBody>
      </p:sp>
      <p:sp>
        <p:nvSpPr>
          <p:cNvPr id="112" name="TextBox 111">
            <a:extLst>
              <a:ext uri="{FF2B5EF4-FFF2-40B4-BE49-F238E27FC236}">
                <a16:creationId xmlns:a16="http://schemas.microsoft.com/office/drawing/2014/main" id="{1A953642-5E30-4542-B34D-733BEC62D7D0}"/>
              </a:ext>
            </a:extLst>
          </p:cNvPr>
          <p:cNvSpPr txBox="1"/>
          <p:nvPr/>
        </p:nvSpPr>
        <p:spPr>
          <a:xfrm>
            <a:off x="1998349" y="2943966"/>
            <a:ext cx="3543123" cy="415498"/>
          </a:xfrm>
          <a:prstGeom prst="rect">
            <a:avLst/>
          </a:prstGeom>
          <a:noFill/>
        </p:spPr>
        <p:txBody>
          <a:bodyPr wrap="square" rtlCol="0">
            <a:spAutoFit/>
          </a:bodyPr>
          <a:lstStyle/>
          <a:p>
            <a:r>
              <a:rPr lang="kk-KZ" sz="1050" dirty="0">
                <a:solidFill>
                  <a:schemeClr val="bg1"/>
                </a:solidFill>
              </a:rPr>
              <a:t>Темірдей тәртіп және жоғары жауапкершілік баршамыздың бойымызда болуы </a:t>
            </a:r>
            <a:endParaRPr lang="ko-KR" altLang="en-US" sz="1050" dirty="0">
              <a:solidFill>
                <a:schemeClr val="bg1"/>
              </a:solidFill>
              <a:cs typeface="Arial" pitchFamily="34" charset="0"/>
            </a:endParaRPr>
          </a:p>
        </p:txBody>
      </p:sp>
      <p:sp>
        <p:nvSpPr>
          <p:cNvPr id="113" name="TextBox 112">
            <a:extLst>
              <a:ext uri="{FF2B5EF4-FFF2-40B4-BE49-F238E27FC236}">
                <a16:creationId xmlns:a16="http://schemas.microsoft.com/office/drawing/2014/main" id="{1A953642-5E30-4542-B34D-733BEC62D7D0}"/>
              </a:ext>
            </a:extLst>
          </p:cNvPr>
          <p:cNvSpPr txBox="1"/>
          <p:nvPr/>
        </p:nvSpPr>
        <p:spPr>
          <a:xfrm>
            <a:off x="2644248" y="2170080"/>
            <a:ext cx="3543123" cy="253916"/>
          </a:xfrm>
          <a:prstGeom prst="rect">
            <a:avLst/>
          </a:prstGeom>
          <a:noFill/>
        </p:spPr>
        <p:txBody>
          <a:bodyPr wrap="square" rtlCol="0">
            <a:spAutoFit/>
          </a:bodyPr>
          <a:lstStyle/>
          <a:p>
            <a:r>
              <a:rPr lang="kk-KZ" sz="1050" dirty="0">
                <a:solidFill>
                  <a:schemeClr val="bg1"/>
                </a:solidFill>
              </a:rPr>
              <a:t>Кез келген істі кәсіби дағды арқылы жүзеге асырылуы</a:t>
            </a:r>
            <a:endParaRPr lang="ru-RU" sz="1050" dirty="0">
              <a:solidFill>
                <a:schemeClr val="bg1"/>
              </a:solidFill>
            </a:endParaRPr>
          </a:p>
        </p:txBody>
      </p:sp>
      <p:sp>
        <p:nvSpPr>
          <p:cNvPr id="114" name="TextBox 113">
            <a:extLst>
              <a:ext uri="{FF2B5EF4-FFF2-40B4-BE49-F238E27FC236}">
                <a16:creationId xmlns:a16="http://schemas.microsoft.com/office/drawing/2014/main" id="{1A953642-5E30-4542-B34D-733BEC62D7D0}"/>
              </a:ext>
            </a:extLst>
          </p:cNvPr>
          <p:cNvSpPr txBox="1"/>
          <p:nvPr/>
        </p:nvSpPr>
        <p:spPr>
          <a:xfrm>
            <a:off x="3386247" y="1425191"/>
            <a:ext cx="3543123" cy="253916"/>
          </a:xfrm>
          <a:prstGeom prst="rect">
            <a:avLst/>
          </a:prstGeom>
          <a:noFill/>
        </p:spPr>
        <p:txBody>
          <a:bodyPr wrap="square" rtlCol="0">
            <a:spAutoFit/>
          </a:bodyPr>
          <a:lstStyle/>
          <a:p>
            <a:r>
              <a:rPr lang="kk-KZ" sz="1050" dirty="0">
                <a:solidFill>
                  <a:schemeClr val="bg1"/>
                </a:solidFill>
              </a:rPr>
              <a:t>Жас буынды ерінбей еңбек етуге бейімдеуі</a:t>
            </a:r>
            <a:endParaRPr lang="ko-KR" altLang="en-US" sz="1050" dirty="0">
              <a:solidFill>
                <a:schemeClr val="bg1"/>
              </a:solidFill>
              <a:cs typeface="Arial" pitchFamily="34" charset="0"/>
            </a:endParaRPr>
          </a:p>
        </p:txBody>
      </p:sp>
      <p:sp>
        <p:nvSpPr>
          <p:cNvPr id="115" name="TextBox 114">
            <a:extLst>
              <a:ext uri="{FF2B5EF4-FFF2-40B4-BE49-F238E27FC236}">
                <a16:creationId xmlns:a16="http://schemas.microsoft.com/office/drawing/2014/main" id="{1A953642-5E30-4542-B34D-733BEC62D7D0}"/>
              </a:ext>
            </a:extLst>
          </p:cNvPr>
          <p:cNvSpPr txBox="1"/>
          <p:nvPr/>
        </p:nvSpPr>
        <p:spPr>
          <a:xfrm>
            <a:off x="3913807" y="674790"/>
            <a:ext cx="3543123" cy="253916"/>
          </a:xfrm>
          <a:prstGeom prst="rect">
            <a:avLst/>
          </a:prstGeom>
          <a:noFill/>
        </p:spPr>
        <p:txBody>
          <a:bodyPr wrap="square" rtlCol="0">
            <a:spAutoFit/>
          </a:bodyPr>
          <a:lstStyle/>
          <a:p>
            <a:r>
              <a:rPr lang="kk-KZ" sz="1050" dirty="0">
                <a:solidFill>
                  <a:schemeClr val="bg1"/>
                </a:solidFill>
              </a:rPr>
              <a:t>ХХІ ғасырдың ұрпағы терең білімді болуы</a:t>
            </a:r>
            <a:endParaRPr lang="ko-KR" altLang="en-US" sz="1050" dirty="0">
              <a:solidFill>
                <a:schemeClr val="bg1"/>
              </a:solidFill>
              <a:cs typeface="Arial" pitchFamily="34" charset="0"/>
            </a:endParaRPr>
          </a:p>
        </p:txBody>
      </p:sp>
      <p:cxnSp>
        <p:nvCxnSpPr>
          <p:cNvPr id="129" name="Straight Arrow Connector 27">
            <a:extLst>
              <a:ext uri="{FF2B5EF4-FFF2-40B4-BE49-F238E27FC236}">
                <a16:creationId xmlns:a16="http://schemas.microsoft.com/office/drawing/2014/main" id="{C8EFC79F-1375-4BA9-B078-CF916779E7C3}"/>
              </a:ext>
            </a:extLst>
          </p:cNvPr>
          <p:cNvCxnSpPr/>
          <p:nvPr/>
        </p:nvCxnSpPr>
        <p:spPr>
          <a:xfrm flipV="1">
            <a:off x="7027192" y="1413009"/>
            <a:ext cx="507492" cy="1"/>
          </a:xfrm>
          <a:prstGeom prst="straightConnector1">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27">
            <a:extLst>
              <a:ext uri="{FF2B5EF4-FFF2-40B4-BE49-F238E27FC236}">
                <a16:creationId xmlns:a16="http://schemas.microsoft.com/office/drawing/2014/main" id="{C8EFC79F-1375-4BA9-B078-CF916779E7C3}"/>
              </a:ext>
            </a:extLst>
          </p:cNvPr>
          <p:cNvCxnSpPr/>
          <p:nvPr/>
        </p:nvCxnSpPr>
        <p:spPr>
          <a:xfrm flipV="1">
            <a:off x="7596336" y="736417"/>
            <a:ext cx="507492"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4" name="Прямоугольник 133"/>
          <p:cNvSpPr/>
          <p:nvPr/>
        </p:nvSpPr>
        <p:spPr>
          <a:xfrm>
            <a:off x="2417635" y="-2722"/>
            <a:ext cx="6618861" cy="461665"/>
          </a:xfrm>
          <a:prstGeom prst="rect">
            <a:avLst/>
          </a:prstGeom>
        </p:spPr>
        <p:txBody>
          <a:bodyPr wrap="square">
            <a:spAutoFit/>
          </a:bodyPr>
          <a:lstStyle/>
          <a:p>
            <a:r>
              <a:rPr lang="kk-KZ" sz="1200" b="1" dirty="0"/>
              <a:t>Ұлт ұстазы Ахмет Байтұрсынұлы: </a:t>
            </a:r>
            <a:r>
              <a:rPr lang="kk-KZ" sz="1200" b="1" dirty="0">
                <a:solidFill>
                  <a:srgbClr val="C00000"/>
                </a:solidFill>
              </a:rPr>
              <a:t>«Бі­­лім­ді болуға оқу керек. Бай болуға кә­сіп керек. Күшті болуға бірлік керек. Осы ке­рек­тердің жолында жұмыс істеу керек»</a:t>
            </a:r>
            <a:r>
              <a:rPr lang="kk-KZ" sz="1200" b="1" dirty="0"/>
              <a:t> дейді.</a:t>
            </a:r>
            <a:endParaRPr lang="ru-RU" sz="1200" b="1" dirty="0"/>
          </a:p>
        </p:txBody>
      </p:sp>
      <p:grpSp>
        <p:nvGrpSpPr>
          <p:cNvPr id="135" name="Graphic 226">
            <a:extLst>
              <a:ext uri="{FF2B5EF4-FFF2-40B4-BE49-F238E27FC236}">
                <a16:creationId xmlns:a16="http://schemas.microsoft.com/office/drawing/2014/main" id="{B99EECDD-E2E0-4944-9C17-9BC35EBD1F3C}"/>
              </a:ext>
            </a:extLst>
          </p:cNvPr>
          <p:cNvGrpSpPr/>
          <p:nvPr/>
        </p:nvGrpSpPr>
        <p:grpSpPr>
          <a:xfrm>
            <a:off x="204164" y="909530"/>
            <a:ext cx="1426000" cy="1665540"/>
            <a:chOff x="3190967" y="4976140"/>
            <a:chExt cx="1594302" cy="1881859"/>
          </a:xfrm>
        </p:grpSpPr>
        <p:sp>
          <p:nvSpPr>
            <p:cNvPr id="136" name="Freeform: Shape 28">
              <a:extLst>
                <a:ext uri="{FF2B5EF4-FFF2-40B4-BE49-F238E27FC236}">
                  <a16:creationId xmlns:a16="http://schemas.microsoft.com/office/drawing/2014/main" id="{41F94EF5-3F1F-4520-A5D6-BD919007F8A3}"/>
                </a:ext>
              </a:extLst>
            </p:cNvPr>
            <p:cNvSpPr/>
            <p:nvPr/>
          </p:nvSpPr>
          <p:spPr>
            <a:xfrm>
              <a:off x="3412046" y="5909633"/>
              <a:ext cx="1154075" cy="444412"/>
            </a:xfrm>
            <a:custGeom>
              <a:avLst/>
              <a:gdLst>
                <a:gd name="connsiteX0" fmla="*/ 582806 w 1154075"/>
                <a:gd name="connsiteY0" fmla="*/ 444413 h 444412"/>
                <a:gd name="connsiteX1" fmla="*/ 321275 w 1154075"/>
                <a:gd name="connsiteY1" fmla="*/ 437861 h 444412"/>
                <a:gd name="connsiteX2" fmla="*/ 135091 w 1154075"/>
                <a:gd name="connsiteY2" fmla="*/ 427669 h 444412"/>
                <a:gd name="connsiteX3" fmla="*/ 24618 w 1154075"/>
                <a:gd name="connsiteY3" fmla="*/ 418933 h 444412"/>
                <a:gd name="connsiteX4" fmla="*/ 48 w 1154075"/>
                <a:gd name="connsiteY4" fmla="*/ 391816 h 444412"/>
                <a:gd name="connsiteX5" fmla="*/ 15336 w 1154075"/>
                <a:gd name="connsiteY5" fmla="*/ 305003 h 444412"/>
                <a:gd name="connsiteX6" fmla="*/ 131633 w 1154075"/>
                <a:gd name="connsiteY6" fmla="*/ 106625 h 444412"/>
                <a:gd name="connsiteX7" fmla="*/ 266129 w 1154075"/>
                <a:gd name="connsiteY7" fmla="*/ 13260 h 444412"/>
                <a:gd name="connsiteX8" fmla="*/ 331649 w 1154075"/>
                <a:gd name="connsiteY8" fmla="*/ 3068 h 444412"/>
                <a:gd name="connsiteX9" fmla="*/ 374782 w 1154075"/>
                <a:gd name="connsiteY9" fmla="*/ 33098 h 444412"/>
                <a:gd name="connsiteX10" fmla="*/ 546224 w 1154075"/>
                <a:gd name="connsiteY10" fmla="*/ 364334 h 444412"/>
                <a:gd name="connsiteX11" fmla="*/ 573524 w 1154075"/>
                <a:gd name="connsiteY11" fmla="*/ 391998 h 444412"/>
                <a:gd name="connsiteX12" fmla="*/ 596092 w 1154075"/>
                <a:gd name="connsiteY12" fmla="*/ 384172 h 444412"/>
                <a:gd name="connsiteX13" fmla="*/ 773540 w 1154075"/>
                <a:gd name="connsiteY13" fmla="*/ 43835 h 444412"/>
                <a:gd name="connsiteX14" fmla="*/ 801385 w 1154075"/>
                <a:gd name="connsiteY14" fmla="*/ 9438 h 444412"/>
                <a:gd name="connsiteX15" fmla="*/ 852345 w 1154075"/>
                <a:gd name="connsiteY15" fmla="*/ 1612 h 444412"/>
                <a:gd name="connsiteX16" fmla="*/ 914588 w 1154075"/>
                <a:gd name="connsiteY16" fmla="*/ 26182 h 444412"/>
                <a:gd name="connsiteX17" fmla="*/ 1136444 w 1154075"/>
                <a:gd name="connsiteY17" fmla="*/ 298451 h 444412"/>
                <a:gd name="connsiteX18" fmla="*/ 1153915 w 1154075"/>
                <a:gd name="connsiteY18" fmla="*/ 391270 h 444412"/>
                <a:gd name="connsiteX19" fmla="*/ 1130984 w 1154075"/>
                <a:gd name="connsiteY19" fmla="*/ 418751 h 444412"/>
                <a:gd name="connsiteX20" fmla="*/ 1064736 w 1154075"/>
                <a:gd name="connsiteY20" fmla="*/ 424393 h 444412"/>
                <a:gd name="connsiteX21" fmla="*/ 844701 w 1154075"/>
                <a:gd name="connsiteY21" fmla="*/ 437133 h 444412"/>
                <a:gd name="connsiteX22" fmla="*/ 582806 w 1154075"/>
                <a:gd name="connsiteY22" fmla="*/ 444413 h 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4075" h="444412">
                  <a:moveTo>
                    <a:pt x="582806" y="444413"/>
                  </a:moveTo>
                  <a:cubicBezTo>
                    <a:pt x="491807" y="442229"/>
                    <a:pt x="406450" y="440955"/>
                    <a:pt x="321275" y="437861"/>
                  </a:cubicBezTo>
                  <a:cubicBezTo>
                    <a:pt x="259213" y="435677"/>
                    <a:pt x="197152" y="431491"/>
                    <a:pt x="135091" y="427669"/>
                  </a:cubicBezTo>
                  <a:cubicBezTo>
                    <a:pt x="98327" y="425303"/>
                    <a:pt x="61382" y="422027"/>
                    <a:pt x="24618" y="418933"/>
                  </a:cubicBezTo>
                  <a:cubicBezTo>
                    <a:pt x="6782" y="417477"/>
                    <a:pt x="-680" y="409651"/>
                    <a:pt x="48" y="391816"/>
                  </a:cubicBezTo>
                  <a:cubicBezTo>
                    <a:pt x="1140" y="362150"/>
                    <a:pt x="6964" y="333394"/>
                    <a:pt x="15336" y="305003"/>
                  </a:cubicBezTo>
                  <a:cubicBezTo>
                    <a:pt x="37358" y="229109"/>
                    <a:pt x="76305" y="162862"/>
                    <a:pt x="131633" y="106625"/>
                  </a:cubicBezTo>
                  <a:cubicBezTo>
                    <a:pt x="170580" y="67131"/>
                    <a:pt x="214806" y="34917"/>
                    <a:pt x="266129" y="13260"/>
                  </a:cubicBezTo>
                  <a:cubicBezTo>
                    <a:pt x="286877" y="4524"/>
                    <a:pt x="308899" y="-26"/>
                    <a:pt x="331649" y="3068"/>
                  </a:cubicBezTo>
                  <a:cubicBezTo>
                    <a:pt x="351122" y="5616"/>
                    <a:pt x="365500" y="15080"/>
                    <a:pt x="374782" y="33098"/>
                  </a:cubicBezTo>
                  <a:cubicBezTo>
                    <a:pt x="431748" y="143570"/>
                    <a:pt x="489077" y="253861"/>
                    <a:pt x="546224" y="364334"/>
                  </a:cubicBezTo>
                  <a:cubicBezTo>
                    <a:pt x="552412" y="376346"/>
                    <a:pt x="560966" y="386174"/>
                    <a:pt x="573524" y="391998"/>
                  </a:cubicBezTo>
                  <a:cubicBezTo>
                    <a:pt x="584262" y="396912"/>
                    <a:pt x="590814" y="394546"/>
                    <a:pt x="596092" y="384172"/>
                  </a:cubicBezTo>
                  <a:cubicBezTo>
                    <a:pt x="655241" y="270787"/>
                    <a:pt x="714390" y="157220"/>
                    <a:pt x="773540" y="43835"/>
                  </a:cubicBezTo>
                  <a:cubicBezTo>
                    <a:pt x="780456" y="30550"/>
                    <a:pt x="788463" y="17810"/>
                    <a:pt x="801385" y="9438"/>
                  </a:cubicBezTo>
                  <a:cubicBezTo>
                    <a:pt x="817219" y="-754"/>
                    <a:pt x="834509" y="-1482"/>
                    <a:pt x="852345" y="1612"/>
                  </a:cubicBezTo>
                  <a:cubicBezTo>
                    <a:pt x="874730" y="5616"/>
                    <a:pt x="894932" y="15262"/>
                    <a:pt x="914588" y="26182"/>
                  </a:cubicBezTo>
                  <a:cubicBezTo>
                    <a:pt x="1025061" y="86969"/>
                    <a:pt x="1098224" y="178696"/>
                    <a:pt x="1136444" y="298451"/>
                  </a:cubicBezTo>
                  <a:cubicBezTo>
                    <a:pt x="1146089" y="328662"/>
                    <a:pt x="1151549" y="359602"/>
                    <a:pt x="1153915" y="391270"/>
                  </a:cubicBezTo>
                  <a:cubicBezTo>
                    <a:pt x="1155189" y="408923"/>
                    <a:pt x="1149001" y="416749"/>
                    <a:pt x="1130984" y="418751"/>
                  </a:cubicBezTo>
                  <a:cubicBezTo>
                    <a:pt x="1108962" y="421117"/>
                    <a:pt x="1086758" y="422937"/>
                    <a:pt x="1064736" y="424393"/>
                  </a:cubicBezTo>
                  <a:cubicBezTo>
                    <a:pt x="991391" y="428943"/>
                    <a:pt x="918046" y="434221"/>
                    <a:pt x="844701" y="437133"/>
                  </a:cubicBezTo>
                  <a:cubicBezTo>
                    <a:pt x="755522" y="440591"/>
                    <a:pt x="666343" y="442229"/>
                    <a:pt x="582806" y="444413"/>
                  </a:cubicBezTo>
                  <a:close/>
                </a:path>
              </a:pathLst>
            </a:custGeom>
            <a:solidFill>
              <a:srgbClr val="000000"/>
            </a:solidFill>
            <a:ln w="1816" cap="flat">
              <a:noFill/>
              <a:prstDash val="solid"/>
              <a:miter/>
            </a:ln>
          </p:spPr>
          <p:txBody>
            <a:bodyPr rtlCol="0" anchor="ctr"/>
            <a:lstStyle/>
            <a:p>
              <a:endParaRPr lang="en-US"/>
            </a:p>
          </p:txBody>
        </p:sp>
        <p:sp>
          <p:nvSpPr>
            <p:cNvPr id="137" name="Freeform: Shape 29">
              <a:extLst>
                <a:ext uri="{FF2B5EF4-FFF2-40B4-BE49-F238E27FC236}">
                  <a16:creationId xmlns:a16="http://schemas.microsoft.com/office/drawing/2014/main" id="{4E0242B3-B320-4163-BD07-E1D43C052A93}"/>
                </a:ext>
              </a:extLst>
            </p:cNvPr>
            <p:cNvSpPr/>
            <p:nvPr/>
          </p:nvSpPr>
          <p:spPr>
            <a:xfrm>
              <a:off x="3190823" y="6353425"/>
              <a:ext cx="703986" cy="396758"/>
            </a:xfrm>
            <a:custGeom>
              <a:avLst/>
              <a:gdLst>
                <a:gd name="connsiteX0" fmla="*/ 680998 w 703986"/>
                <a:gd name="connsiteY0" fmla="*/ 303284 h 396758"/>
                <a:gd name="connsiteX1" fmla="*/ 679724 w 703986"/>
                <a:gd name="connsiteY1" fmla="*/ 328763 h 396758"/>
                <a:gd name="connsiteX2" fmla="*/ 632222 w 703986"/>
                <a:gd name="connsiteY2" fmla="*/ 367529 h 396758"/>
                <a:gd name="connsiteX3" fmla="*/ 576895 w 703986"/>
                <a:gd name="connsiteY3" fmla="*/ 371351 h 396758"/>
                <a:gd name="connsiteX4" fmla="*/ 417464 w 703986"/>
                <a:gd name="connsiteY4" fmla="*/ 373717 h 396758"/>
                <a:gd name="connsiteX5" fmla="*/ 214173 w 703986"/>
                <a:gd name="connsiteY5" fmla="*/ 393191 h 396758"/>
                <a:gd name="connsiteX6" fmla="*/ 127724 w 703986"/>
                <a:gd name="connsiteY6" fmla="*/ 394283 h 396758"/>
                <a:gd name="connsiteX7" fmla="*/ 17069 w 703986"/>
                <a:gd name="connsiteY7" fmla="*/ 305104 h 396758"/>
                <a:gd name="connsiteX8" fmla="*/ 143 w 703986"/>
                <a:gd name="connsiteY8" fmla="*/ 208463 h 396758"/>
                <a:gd name="connsiteX9" fmla="*/ 14339 w 703986"/>
                <a:gd name="connsiteY9" fmla="*/ 97444 h 396758"/>
                <a:gd name="connsiteX10" fmla="*/ 59293 w 703986"/>
                <a:gd name="connsiteY10" fmla="*/ 26647 h 396758"/>
                <a:gd name="connsiteX11" fmla="*/ 143922 w 703986"/>
                <a:gd name="connsiteY11" fmla="*/ 75 h 396758"/>
                <a:gd name="connsiteX12" fmla="*/ 238924 w 703986"/>
                <a:gd name="connsiteY12" fmla="*/ 5353 h 396758"/>
                <a:gd name="connsiteX13" fmla="*/ 380883 w 703986"/>
                <a:gd name="connsiteY13" fmla="*/ 15181 h 396758"/>
                <a:gd name="connsiteX14" fmla="*/ 618936 w 703986"/>
                <a:gd name="connsiteY14" fmla="*/ 31925 h 396758"/>
                <a:gd name="connsiteX15" fmla="*/ 638410 w 703986"/>
                <a:gd name="connsiteY15" fmla="*/ 33199 h 396758"/>
                <a:gd name="connsiteX16" fmla="*/ 672990 w 703986"/>
                <a:gd name="connsiteY16" fmla="*/ 57768 h 396758"/>
                <a:gd name="connsiteX17" fmla="*/ 693555 w 703986"/>
                <a:gd name="connsiteY17" fmla="*/ 121468 h 396758"/>
                <a:gd name="connsiteX18" fmla="*/ 703201 w 703986"/>
                <a:gd name="connsiteY18" fmla="*/ 231395 h 396758"/>
                <a:gd name="connsiteX19" fmla="*/ 703201 w 703986"/>
                <a:gd name="connsiteY19" fmla="*/ 233032 h 396758"/>
                <a:gd name="connsiteX20" fmla="*/ 668258 w 703986"/>
                <a:gd name="connsiteY20" fmla="*/ 269978 h 396758"/>
                <a:gd name="connsiteX21" fmla="*/ 539221 w 703986"/>
                <a:gd name="connsiteY21" fmla="*/ 282172 h 396758"/>
                <a:gd name="connsiteX22" fmla="*/ 348487 w 703986"/>
                <a:gd name="connsiteY22" fmla="*/ 300190 h 396758"/>
                <a:gd name="connsiteX23" fmla="*/ 183415 w 703986"/>
                <a:gd name="connsiteY23" fmla="*/ 315296 h 396758"/>
                <a:gd name="connsiteX24" fmla="*/ 127542 w 703986"/>
                <a:gd name="connsiteY24" fmla="*/ 308016 h 396758"/>
                <a:gd name="connsiteX25" fmla="*/ 82224 w 703986"/>
                <a:gd name="connsiteY25" fmla="*/ 244680 h 396758"/>
                <a:gd name="connsiteX26" fmla="*/ 84590 w 703986"/>
                <a:gd name="connsiteY26" fmla="*/ 182983 h 396758"/>
                <a:gd name="connsiteX27" fmla="*/ 92780 w 703986"/>
                <a:gd name="connsiteY27" fmla="*/ 140213 h 396758"/>
                <a:gd name="connsiteX28" fmla="*/ 93872 w 703986"/>
                <a:gd name="connsiteY28" fmla="*/ 136574 h 396758"/>
                <a:gd name="connsiteX29" fmla="*/ 114256 w 703986"/>
                <a:gd name="connsiteY29" fmla="*/ 139486 h 396758"/>
                <a:gd name="connsiteX30" fmla="*/ 116804 w 703986"/>
                <a:gd name="connsiteY30" fmla="*/ 144217 h 396758"/>
                <a:gd name="connsiteX31" fmla="*/ 126086 w 703986"/>
                <a:gd name="connsiteY31" fmla="*/ 186077 h 396758"/>
                <a:gd name="connsiteX32" fmla="*/ 136460 w 703986"/>
                <a:gd name="connsiteY32" fmla="*/ 204277 h 396758"/>
                <a:gd name="connsiteX33" fmla="*/ 193425 w 703986"/>
                <a:gd name="connsiteY33" fmla="*/ 207371 h 396758"/>
                <a:gd name="connsiteX34" fmla="*/ 216357 w 703986"/>
                <a:gd name="connsiteY34" fmla="*/ 152043 h 396758"/>
                <a:gd name="connsiteX35" fmla="*/ 192697 w 703986"/>
                <a:gd name="connsiteY35" fmla="*/ 83430 h 396758"/>
                <a:gd name="connsiteX36" fmla="*/ 90778 w 703986"/>
                <a:gd name="connsiteY36" fmla="*/ 75240 h 396758"/>
                <a:gd name="connsiteX37" fmla="*/ 52559 w 703986"/>
                <a:gd name="connsiteY37" fmla="*/ 137484 h 396758"/>
                <a:gd name="connsiteX38" fmla="*/ 49101 w 703986"/>
                <a:gd name="connsiteY38" fmla="*/ 258512 h 396758"/>
                <a:gd name="connsiteX39" fmla="*/ 127360 w 703986"/>
                <a:gd name="connsiteY39" fmla="*/ 344415 h 396758"/>
                <a:gd name="connsiteX40" fmla="*/ 183051 w 703986"/>
                <a:gd name="connsiteY40" fmla="*/ 347327 h 396758"/>
                <a:gd name="connsiteX41" fmla="*/ 266406 w 703986"/>
                <a:gd name="connsiteY41" fmla="*/ 339683 h 396758"/>
                <a:gd name="connsiteX42" fmla="*/ 431478 w 703986"/>
                <a:gd name="connsiteY42" fmla="*/ 324759 h 396758"/>
                <a:gd name="connsiteX43" fmla="*/ 625852 w 703986"/>
                <a:gd name="connsiteY43" fmla="*/ 307288 h 396758"/>
                <a:gd name="connsiteX44" fmla="*/ 670988 w 703986"/>
                <a:gd name="connsiteY44" fmla="*/ 303102 h 396758"/>
                <a:gd name="connsiteX45" fmla="*/ 680998 w 703986"/>
                <a:gd name="connsiteY45" fmla="*/ 303284 h 3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986" h="396758">
                  <a:moveTo>
                    <a:pt x="680998" y="303284"/>
                  </a:moveTo>
                  <a:cubicBezTo>
                    <a:pt x="683910" y="312202"/>
                    <a:pt x="683000" y="320755"/>
                    <a:pt x="679724" y="328763"/>
                  </a:cubicBezTo>
                  <a:cubicBezTo>
                    <a:pt x="670988" y="350057"/>
                    <a:pt x="653880" y="361887"/>
                    <a:pt x="632222" y="367529"/>
                  </a:cubicBezTo>
                  <a:cubicBezTo>
                    <a:pt x="614022" y="372261"/>
                    <a:pt x="595459" y="371169"/>
                    <a:pt x="576895" y="371351"/>
                  </a:cubicBezTo>
                  <a:cubicBezTo>
                    <a:pt x="523751" y="371897"/>
                    <a:pt x="470608" y="371715"/>
                    <a:pt x="417464" y="373717"/>
                  </a:cubicBezTo>
                  <a:cubicBezTo>
                    <a:pt x="349397" y="376265"/>
                    <a:pt x="281694" y="384455"/>
                    <a:pt x="214173" y="393191"/>
                  </a:cubicBezTo>
                  <a:cubicBezTo>
                    <a:pt x="185417" y="396831"/>
                    <a:pt x="156661" y="398469"/>
                    <a:pt x="127724" y="394283"/>
                  </a:cubicBezTo>
                  <a:cubicBezTo>
                    <a:pt x="73124" y="386457"/>
                    <a:pt x="36907" y="356063"/>
                    <a:pt x="17069" y="305104"/>
                  </a:cubicBezTo>
                  <a:cubicBezTo>
                    <a:pt x="5057" y="273982"/>
                    <a:pt x="871" y="241404"/>
                    <a:pt x="143" y="208463"/>
                  </a:cubicBezTo>
                  <a:cubicBezTo>
                    <a:pt x="-767" y="170789"/>
                    <a:pt x="2509" y="133480"/>
                    <a:pt x="14339" y="97444"/>
                  </a:cubicBezTo>
                  <a:cubicBezTo>
                    <a:pt x="23257" y="70144"/>
                    <a:pt x="36725" y="45393"/>
                    <a:pt x="59293" y="26647"/>
                  </a:cubicBezTo>
                  <a:cubicBezTo>
                    <a:pt x="83862" y="6445"/>
                    <a:pt x="112982" y="-835"/>
                    <a:pt x="143922" y="75"/>
                  </a:cubicBezTo>
                  <a:cubicBezTo>
                    <a:pt x="175589" y="803"/>
                    <a:pt x="207257" y="3351"/>
                    <a:pt x="238924" y="5353"/>
                  </a:cubicBezTo>
                  <a:cubicBezTo>
                    <a:pt x="286244" y="8447"/>
                    <a:pt x="333563" y="11905"/>
                    <a:pt x="380883" y="15181"/>
                  </a:cubicBezTo>
                  <a:cubicBezTo>
                    <a:pt x="460234" y="20823"/>
                    <a:pt x="539585" y="26465"/>
                    <a:pt x="618936" y="31925"/>
                  </a:cubicBezTo>
                  <a:cubicBezTo>
                    <a:pt x="625488" y="32471"/>
                    <a:pt x="631858" y="33017"/>
                    <a:pt x="638410" y="33199"/>
                  </a:cubicBezTo>
                  <a:cubicBezTo>
                    <a:pt x="655336" y="33745"/>
                    <a:pt x="667348" y="41753"/>
                    <a:pt x="672990" y="57768"/>
                  </a:cubicBezTo>
                  <a:cubicBezTo>
                    <a:pt x="680270" y="78880"/>
                    <a:pt x="688095" y="99992"/>
                    <a:pt x="693555" y="121468"/>
                  </a:cubicBezTo>
                  <a:cubicBezTo>
                    <a:pt x="702655" y="157503"/>
                    <a:pt x="705567" y="194267"/>
                    <a:pt x="703201" y="231395"/>
                  </a:cubicBezTo>
                  <a:cubicBezTo>
                    <a:pt x="703201" y="231941"/>
                    <a:pt x="703201" y="232486"/>
                    <a:pt x="703201" y="233032"/>
                  </a:cubicBezTo>
                  <a:cubicBezTo>
                    <a:pt x="701927" y="257602"/>
                    <a:pt x="692645" y="267612"/>
                    <a:pt x="668258" y="269978"/>
                  </a:cubicBezTo>
                  <a:cubicBezTo>
                    <a:pt x="625306" y="274164"/>
                    <a:pt x="582173" y="278168"/>
                    <a:pt x="539221" y="282172"/>
                  </a:cubicBezTo>
                  <a:cubicBezTo>
                    <a:pt x="475704" y="288178"/>
                    <a:pt x="412005" y="294366"/>
                    <a:pt x="348487" y="300190"/>
                  </a:cubicBezTo>
                  <a:cubicBezTo>
                    <a:pt x="293524" y="305286"/>
                    <a:pt x="238378" y="310382"/>
                    <a:pt x="183415" y="315296"/>
                  </a:cubicBezTo>
                  <a:cubicBezTo>
                    <a:pt x="164487" y="316934"/>
                    <a:pt x="145378" y="315660"/>
                    <a:pt x="127542" y="308016"/>
                  </a:cubicBezTo>
                  <a:cubicBezTo>
                    <a:pt x="99696" y="296186"/>
                    <a:pt x="87138" y="273072"/>
                    <a:pt x="82224" y="244680"/>
                  </a:cubicBezTo>
                  <a:cubicBezTo>
                    <a:pt x="78584" y="223933"/>
                    <a:pt x="80950" y="203549"/>
                    <a:pt x="84590" y="182983"/>
                  </a:cubicBezTo>
                  <a:cubicBezTo>
                    <a:pt x="87138" y="168605"/>
                    <a:pt x="90050" y="154409"/>
                    <a:pt x="92780" y="140213"/>
                  </a:cubicBezTo>
                  <a:cubicBezTo>
                    <a:pt x="92962" y="139122"/>
                    <a:pt x="93508" y="138029"/>
                    <a:pt x="93872" y="136574"/>
                  </a:cubicBezTo>
                  <a:cubicBezTo>
                    <a:pt x="100788" y="137484"/>
                    <a:pt x="107522" y="138212"/>
                    <a:pt x="114256" y="139486"/>
                  </a:cubicBezTo>
                  <a:cubicBezTo>
                    <a:pt x="115348" y="139668"/>
                    <a:pt x="116440" y="142397"/>
                    <a:pt x="116804" y="144217"/>
                  </a:cubicBezTo>
                  <a:cubicBezTo>
                    <a:pt x="119898" y="158231"/>
                    <a:pt x="122082" y="172427"/>
                    <a:pt x="126086" y="186077"/>
                  </a:cubicBezTo>
                  <a:cubicBezTo>
                    <a:pt x="127906" y="192629"/>
                    <a:pt x="132092" y="198999"/>
                    <a:pt x="136460" y="204277"/>
                  </a:cubicBezTo>
                  <a:cubicBezTo>
                    <a:pt x="151747" y="223023"/>
                    <a:pt x="176135" y="224297"/>
                    <a:pt x="193425" y="207371"/>
                  </a:cubicBezTo>
                  <a:cubicBezTo>
                    <a:pt x="208895" y="192265"/>
                    <a:pt x="215993" y="173337"/>
                    <a:pt x="216357" y="152043"/>
                  </a:cubicBezTo>
                  <a:cubicBezTo>
                    <a:pt x="216721" y="126564"/>
                    <a:pt x="208895" y="103450"/>
                    <a:pt x="192697" y="83430"/>
                  </a:cubicBezTo>
                  <a:cubicBezTo>
                    <a:pt x="165943" y="50307"/>
                    <a:pt x="122628" y="46849"/>
                    <a:pt x="90778" y="75240"/>
                  </a:cubicBezTo>
                  <a:cubicBezTo>
                    <a:pt x="71850" y="92166"/>
                    <a:pt x="59839" y="113642"/>
                    <a:pt x="52559" y="137484"/>
                  </a:cubicBezTo>
                  <a:cubicBezTo>
                    <a:pt x="40365" y="177341"/>
                    <a:pt x="37271" y="218109"/>
                    <a:pt x="49101" y="258512"/>
                  </a:cubicBezTo>
                  <a:cubicBezTo>
                    <a:pt x="61113" y="299462"/>
                    <a:pt x="85682" y="330037"/>
                    <a:pt x="127360" y="344415"/>
                  </a:cubicBezTo>
                  <a:cubicBezTo>
                    <a:pt x="145560" y="350785"/>
                    <a:pt x="164305" y="348965"/>
                    <a:pt x="183051" y="347327"/>
                  </a:cubicBezTo>
                  <a:cubicBezTo>
                    <a:pt x="210897" y="344961"/>
                    <a:pt x="238743" y="342231"/>
                    <a:pt x="266406" y="339683"/>
                  </a:cubicBezTo>
                  <a:cubicBezTo>
                    <a:pt x="321370" y="334769"/>
                    <a:pt x="376515" y="329673"/>
                    <a:pt x="431478" y="324759"/>
                  </a:cubicBezTo>
                  <a:cubicBezTo>
                    <a:pt x="496270" y="318936"/>
                    <a:pt x="561061" y="313112"/>
                    <a:pt x="625852" y="307288"/>
                  </a:cubicBezTo>
                  <a:cubicBezTo>
                    <a:pt x="640958" y="306014"/>
                    <a:pt x="655882" y="304376"/>
                    <a:pt x="670988" y="303102"/>
                  </a:cubicBezTo>
                  <a:cubicBezTo>
                    <a:pt x="674446" y="303648"/>
                    <a:pt x="677540" y="303466"/>
                    <a:pt x="680998" y="303284"/>
                  </a:cubicBezTo>
                  <a:close/>
                </a:path>
              </a:pathLst>
            </a:custGeom>
            <a:solidFill>
              <a:schemeClr val="accent1"/>
            </a:solidFill>
            <a:ln w="1816" cap="flat">
              <a:noFill/>
              <a:prstDash val="solid"/>
              <a:miter/>
            </a:ln>
          </p:spPr>
          <p:txBody>
            <a:bodyPr rtlCol="0" anchor="ctr"/>
            <a:lstStyle/>
            <a:p>
              <a:endParaRPr lang="en-US"/>
            </a:p>
          </p:txBody>
        </p:sp>
        <p:sp>
          <p:nvSpPr>
            <p:cNvPr id="138" name="Freeform: Shape 30">
              <a:extLst>
                <a:ext uri="{FF2B5EF4-FFF2-40B4-BE49-F238E27FC236}">
                  <a16:creationId xmlns:a16="http://schemas.microsoft.com/office/drawing/2014/main" id="{ACDF73DA-AD01-41C2-9C69-80CFBCFD4151}"/>
                </a:ext>
              </a:extLst>
            </p:cNvPr>
            <p:cNvSpPr/>
            <p:nvPr/>
          </p:nvSpPr>
          <p:spPr>
            <a:xfrm>
              <a:off x="3362591" y="4975968"/>
              <a:ext cx="1254875" cy="280289"/>
            </a:xfrm>
            <a:custGeom>
              <a:avLst/>
              <a:gdLst>
                <a:gd name="connsiteX0" fmla="*/ 1254876 w 1254875"/>
                <a:gd name="connsiteY0" fmla="*/ 125751 h 280289"/>
                <a:gd name="connsiteX1" fmla="*/ 1202096 w 1254875"/>
                <a:gd name="connsiteY1" fmla="*/ 139582 h 280289"/>
                <a:gd name="connsiteX2" fmla="*/ 1042666 w 1254875"/>
                <a:gd name="connsiteY2" fmla="*/ 180714 h 280289"/>
                <a:gd name="connsiteX3" fmla="*/ 831003 w 1254875"/>
                <a:gd name="connsiteY3" fmla="*/ 235313 h 280289"/>
                <a:gd name="connsiteX4" fmla="*/ 691046 w 1254875"/>
                <a:gd name="connsiteY4" fmla="*/ 271531 h 280289"/>
                <a:gd name="connsiteX5" fmla="*/ 560736 w 1254875"/>
                <a:gd name="connsiteY5" fmla="*/ 271713 h 280289"/>
                <a:gd name="connsiteX6" fmla="*/ 236051 w 1254875"/>
                <a:gd name="connsiteY6" fmla="*/ 187266 h 280289"/>
                <a:gd name="connsiteX7" fmla="*/ 31850 w 1254875"/>
                <a:gd name="connsiteY7" fmla="*/ 134122 h 280289"/>
                <a:gd name="connsiteX8" fmla="*/ 12012 w 1254875"/>
                <a:gd name="connsiteY8" fmla="*/ 126842 h 280289"/>
                <a:gd name="connsiteX9" fmla="*/ 0 w 1254875"/>
                <a:gd name="connsiteY9" fmla="*/ 117743 h 280289"/>
                <a:gd name="connsiteX10" fmla="*/ 546 w 1254875"/>
                <a:gd name="connsiteY10" fmla="*/ 116105 h 280289"/>
                <a:gd name="connsiteX11" fmla="*/ 23842 w 1254875"/>
                <a:gd name="connsiteY11" fmla="*/ 111555 h 280289"/>
                <a:gd name="connsiteX12" fmla="*/ 331418 w 1254875"/>
                <a:gd name="connsiteY12" fmla="*/ 53315 h 280289"/>
                <a:gd name="connsiteX13" fmla="*/ 516692 w 1254875"/>
                <a:gd name="connsiteY13" fmla="*/ 17280 h 280289"/>
                <a:gd name="connsiteX14" fmla="*/ 596771 w 1254875"/>
                <a:gd name="connsiteY14" fmla="*/ 1992 h 280289"/>
                <a:gd name="connsiteX15" fmla="*/ 677214 w 1254875"/>
                <a:gd name="connsiteY15" fmla="*/ 6178 h 280289"/>
                <a:gd name="connsiteX16" fmla="*/ 893610 w 1254875"/>
                <a:gd name="connsiteY16" fmla="*/ 47491 h 280289"/>
                <a:gd name="connsiteX17" fmla="*/ 1198639 w 1254875"/>
                <a:gd name="connsiteY17" fmla="*/ 106641 h 280289"/>
                <a:gd name="connsiteX18" fmla="*/ 1234674 w 1254875"/>
                <a:gd name="connsiteY18" fmla="*/ 113739 h 280289"/>
                <a:gd name="connsiteX19" fmla="*/ 1254876 w 1254875"/>
                <a:gd name="connsiteY19" fmla="*/ 125751 h 2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875" h="280289">
                  <a:moveTo>
                    <a:pt x="1254876" y="125751"/>
                  </a:moveTo>
                  <a:cubicBezTo>
                    <a:pt x="1236676" y="130482"/>
                    <a:pt x="1219386" y="135032"/>
                    <a:pt x="1202096" y="139582"/>
                  </a:cubicBezTo>
                  <a:cubicBezTo>
                    <a:pt x="1148953" y="153232"/>
                    <a:pt x="1095810" y="166882"/>
                    <a:pt x="1042666" y="180714"/>
                  </a:cubicBezTo>
                  <a:cubicBezTo>
                    <a:pt x="972051" y="198914"/>
                    <a:pt x="901618" y="217113"/>
                    <a:pt x="831003" y="235313"/>
                  </a:cubicBezTo>
                  <a:cubicBezTo>
                    <a:pt x="784411" y="247325"/>
                    <a:pt x="737638" y="258791"/>
                    <a:pt x="691046" y="271531"/>
                  </a:cubicBezTo>
                  <a:cubicBezTo>
                    <a:pt x="647549" y="283361"/>
                    <a:pt x="604233" y="282997"/>
                    <a:pt x="560736" y="271713"/>
                  </a:cubicBezTo>
                  <a:cubicBezTo>
                    <a:pt x="452629" y="243321"/>
                    <a:pt x="344158" y="215294"/>
                    <a:pt x="236051" y="187266"/>
                  </a:cubicBezTo>
                  <a:cubicBezTo>
                    <a:pt x="167984" y="169612"/>
                    <a:pt x="99917" y="151958"/>
                    <a:pt x="31850" y="134122"/>
                  </a:cubicBezTo>
                  <a:cubicBezTo>
                    <a:pt x="25116" y="132302"/>
                    <a:pt x="18200" y="129936"/>
                    <a:pt x="12012" y="126842"/>
                  </a:cubicBezTo>
                  <a:cubicBezTo>
                    <a:pt x="7644" y="124659"/>
                    <a:pt x="4004" y="120837"/>
                    <a:pt x="0" y="117743"/>
                  </a:cubicBezTo>
                  <a:cubicBezTo>
                    <a:pt x="182" y="117197"/>
                    <a:pt x="364" y="116651"/>
                    <a:pt x="546" y="116105"/>
                  </a:cubicBezTo>
                  <a:cubicBezTo>
                    <a:pt x="8372" y="114649"/>
                    <a:pt x="16016" y="113011"/>
                    <a:pt x="23842" y="111555"/>
                  </a:cubicBezTo>
                  <a:cubicBezTo>
                    <a:pt x="126307" y="92263"/>
                    <a:pt x="228771" y="72971"/>
                    <a:pt x="331418" y="53315"/>
                  </a:cubicBezTo>
                  <a:cubicBezTo>
                    <a:pt x="393298" y="41485"/>
                    <a:pt x="454995" y="29292"/>
                    <a:pt x="516692" y="17280"/>
                  </a:cubicBezTo>
                  <a:cubicBezTo>
                    <a:pt x="543264" y="12184"/>
                    <a:pt x="569836" y="6360"/>
                    <a:pt x="596771" y="1992"/>
                  </a:cubicBezTo>
                  <a:cubicBezTo>
                    <a:pt x="623707" y="-2376"/>
                    <a:pt x="650643" y="1082"/>
                    <a:pt x="677214" y="6178"/>
                  </a:cubicBezTo>
                  <a:cubicBezTo>
                    <a:pt x="749286" y="19828"/>
                    <a:pt x="821539" y="33660"/>
                    <a:pt x="893610" y="47491"/>
                  </a:cubicBezTo>
                  <a:cubicBezTo>
                    <a:pt x="995165" y="67147"/>
                    <a:pt x="1096902" y="86985"/>
                    <a:pt x="1198639" y="106641"/>
                  </a:cubicBezTo>
                  <a:cubicBezTo>
                    <a:pt x="1210650" y="109007"/>
                    <a:pt x="1222662" y="111191"/>
                    <a:pt x="1234674" y="113739"/>
                  </a:cubicBezTo>
                  <a:cubicBezTo>
                    <a:pt x="1242318" y="115559"/>
                    <a:pt x="1249598" y="118653"/>
                    <a:pt x="1254876" y="125751"/>
                  </a:cubicBezTo>
                  <a:close/>
                </a:path>
              </a:pathLst>
            </a:custGeom>
            <a:solidFill>
              <a:srgbClr val="000000"/>
            </a:solidFill>
            <a:ln w="1816" cap="flat">
              <a:noFill/>
              <a:prstDash val="solid"/>
              <a:miter/>
            </a:ln>
          </p:spPr>
          <p:txBody>
            <a:bodyPr rtlCol="0" anchor="ctr"/>
            <a:lstStyle/>
            <a:p>
              <a:endParaRPr lang="en-US"/>
            </a:p>
          </p:txBody>
        </p:sp>
        <p:sp>
          <p:nvSpPr>
            <p:cNvPr id="139" name="Freeform: Shape 31">
              <a:extLst>
                <a:ext uri="{FF2B5EF4-FFF2-40B4-BE49-F238E27FC236}">
                  <a16:creationId xmlns:a16="http://schemas.microsoft.com/office/drawing/2014/main" id="{A95F810C-311B-499E-AD99-4FCAD1AC6584}"/>
                </a:ext>
              </a:extLst>
            </p:cNvPr>
            <p:cNvSpPr/>
            <p:nvPr/>
          </p:nvSpPr>
          <p:spPr>
            <a:xfrm>
              <a:off x="4143362" y="6353641"/>
              <a:ext cx="641285" cy="328370"/>
            </a:xfrm>
            <a:custGeom>
              <a:avLst/>
              <a:gdLst>
                <a:gd name="connsiteX0" fmla="*/ 0 w 641285"/>
                <a:gd name="connsiteY0" fmla="*/ 33347 h 328370"/>
                <a:gd name="connsiteX1" fmla="*/ 64791 w 641285"/>
                <a:gd name="connsiteY1" fmla="*/ 28979 h 328370"/>
                <a:gd name="connsiteX2" fmla="*/ 309215 w 641285"/>
                <a:gd name="connsiteY2" fmla="*/ 12235 h 328370"/>
                <a:gd name="connsiteX3" fmla="*/ 455723 w 641285"/>
                <a:gd name="connsiteY3" fmla="*/ 2407 h 328370"/>
                <a:gd name="connsiteX4" fmla="*/ 508502 w 641285"/>
                <a:gd name="connsiteY4" fmla="*/ 41 h 328370"/>
                <a:gd name="connsiteX5" fmla="*/ 618611 w 641285"/>
                <a:gd name="connsiteY5" fmla="*/ 74661 h 328370"/>
                <a:gd name="connsiteX6" fmla="*/ 640451 w 641285"/>
                <a:gd name="connsiteY6" fmla="*/ 175669 h 328370"/>
                <a:gd name="connsiteX7" fmla="*/ 628985 w 641285"/>
                <a:gd name="connsiteY7" fmla="*/ 299064 h 328370"/>
                <a:gd name="connsiteX8" fmla="*/ 624253 w 641285"/>
                <a:gd name="connsiteY8" fmla="*/ 312532 h 328370"/>
                <a:gd name="connsiteX9" fmla="*/ 599137 w 641285"/>
                <a:gd name="connsiteY9" fmla="*/ 328366 h 328370"/>
                <a:gd name="connsiteX10" fmla="*/ 562556 w 641285"/>
                <a:gd name="connsiteY10" fmla="*/ 326000 h 328370"/>
                <a:gd name="connsiteX11" fmla="*/ 457543 w 641285"/>
                <a:gd name="connsiteY11" fmla="*/ 315990 h 328370"/>
                <a:gd name="connsiteX12" fmla="*/ 226223 w 641285"/>
                <a:gd name="connsiteY12" fmla="*/ 293422 h 328370"/>
                <a:gd name="connsiteX13" fmla="*/ 45135 w 641285"/>
                <a:gd name="connsiteY13" fmla="*/ 275950 h 328370"/>
                <a:gd name="connsiteX14" fmla="*/ 36036 w 641285"/>
                <a:gd name="connsiteY14" fmla="*/ 274312 h 328370"/>
                <a:gd name="connsiteX15" fmla="*/ 23842 w 641285"/>
                <a:gd name="connsiteY15" fmla="*/ 257022 h 328370"/>
                <a:gd name="connsiteX16" fmla="*/ 910 w 641285"/>
                <a:gd name="connsiteY16" fmla="*/ 37533 h 328370"/>
                <a:gd name="connsiteX17" fmla="*/ 0 w 641285"/>
                <a:gd name="connsiteY17" fmla="*/ 33347 h 3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285" h="328370">
                  <a:moveTo>
                    <a:pt x="0" y="33347"/>
                  </a:moveTo>
                  <a:cubicBezTo>
                    <a:pt x="22022" y="31891"/>
                    <a:pt x="43498" y="30435"/>
                    <a:pt x="64791" y="28979"/>
                  </a:cubicBezTo>
                  <a:cubicBezTo>
                    <a:pt x="146326" y="23337"/>
                    <a:pt x="227680" y="17695"/>
                    <a:pt x="309215" y="12235"/>
                  </a:cubicBezTo>
                  <a:cubicBezTo>
                    <a:pt x="357990" y="8959"/>
                    <a:pt x="406947" y="5501"/>
                    <a:pt x="455723" y="2407"/>
                  </a:cubicBezTo>
                  <a:cubicBezTo>
                    <a:pt x="473195" y="1315"/>
                    <a:pt x="490848" y="405"/>
                    <a:pt x="508502" y="41"/>
                  </a:cubicBezTo>
                  <a:cubicBezTo>
                    <a:pt x="562738" y="-1233"/>
                    <a:pt x="597499" y="26977"/>
                    <a:pt x="618611" y="74661"/>
                  </a:cubicBezTo>
                  <a:cubicBezTo>
                    <a:pt x="632807" y="106874"/>
                    <a:pt x="638267" y="140908"/>
                    <a:pt x="640451" y="175669"/>
                  </a:cubicBezTo>
                  <a:cubicBezTo>
                    <a:pt x="643181" y="217347"/>
                    <a:pt x="639177" y="258479"/>
                    <a:pt x="628985" y="299064"/>
                  </a:cubicBezTo>
                  <a:cubicBezTo>
                    <a:pt x="627893" y="303614"/>
                    <a:pt x="626255" y="308164"/>
                    <a:pt x="624253" y="312532"/>
                  </a:cubicBezTo>
                  <a:cubicBezTo>
                    <a:pt x="619339" y="323088"/>
                    <a:pt x="610603" y="328548"/>
                    <a:pt x="599137" y="328366"/>
                  </a:cubicBezTo>
                  <a:cubicBezTo>
                    <a:pt x="586943" y="328184"/>
                    <a:pt x="574750" y="327092"/>
                    <a:pt x="562556" y="326000"/>
                  </a:cubicBezTo>
                  <a:cubicBezTo>
                    <a:pt x="527430" y="322724"/>
                    <a:pt x="492487" y="319448"/>
                    <a:pt x="457543" y="315990"/>
                  </a:cubicBezTo>
                  <a:cubicBezTo>
                    <a:pt x="380376" y="308528"/>
                    <a:pt x="303391" y="300884"/>
                    <a:pt x="226223" y="293422"/>
                  </a:cubicBezTo>
                  <a:cubicBezTo>
                    <a:pt x="165800" y="287598"/>
                    <a:pt x="105559" y="281774"/>
                    <a:pt x="45135" y="275950"/>
                  </a:cubicBezTo>
                  <a:cubicBezTo>
                    <a:pt x="42042" y="275586"/>
                    <a:pt x="39130" y="275222"/>
                    <a:pt x="36036" y="274312"/>
                  </a:cubicBezTo>
                  <a:cubicBezTo>
                    <a:pt x="26026" y="271582"/>
                    <a:pt x="22932" y="267214"/>
                    <a:pt x="23842" y="257022"/>
                  </a:cubicBezTo>
                  <a:cubicBezTo>
                    <a:pt x="30394" y="182403"/>
                    <a:pt x="22932" y="109240"/>
                    <a:pt x="910" y="37533"/>
                  </a:cubicBezTo>
                  <a:cubicBezTo>
                    <a:pt x="546" y="36259"/>
                    <a:pt x="364" y="35167"/>
                    <a:pt x="0" y="33347"/>
                  </a:cubicBezTo>
                  <a:close/>
                </a:path>
              </a:pathLst>
            </a:custGeom>
            <a:solidFill>
              <a:schemeClr val="accent1"/>
            </a:solidFill>
            <a:ln w="1816" cap="flat">
              <a:noFill/>
              <a:prstDash val="solid"/>
              <a:miter/>
            </a:ln>
          </p:spPr>
          <p:txBody>
            <a:bodyPr rtlCol="0" anchor="ctr"/>
            <a:lstStyle/>
            <a:p>
              <a:endParaRPr lang="en-US"/>
            </a:p>
          </p:txBody>
        </p:sp>
        <p:sp>
          <p:nvSpPr>
            <p:cNvPr id="140" name="Freeform: Shape 32">
              <a:extLst>
                <a:ext uri="{FF2B5EF4-FFF2-40B4-BE49-F238E27FC236}">
                  <a16:creationId xmlns:a16="http://schemas.microsoft.com/office/drawing/2014/main" id="{97EEA62E-F4D1-4FE7-B886-AA4CFC51ED60}"/>
                </a:ext>
              </a:extLst>
            </p:cNvPr>
            <p:cNvSpPr/>
            <p:nvPr/>
          </p:nvSpPr>
          <p:spPr>
            <a:xfrm>
              <a:off x="3677083" y="5409841"/>
              <a:ext cx="622645" cy="405092"/>
            </a:xfrm>
            <a:custGeom>
              <a:avLst/>
              <a:gdLst>
                <a:gd name="connsiteX0" fmla="*/ 609329 w 622645"/>
                <a:gd name="connsiteY0" fmla="*/ 0 h 405092"/>
                <a:gd name="connsiteX1" fmla="*/ 622615 w 622645"/>
                <a:gd name="connsiteY1" fmla="*/ 82263 h 405092"/>
                <a:gd name="connsiteX2" fmla="*/ 535802 w 622645"/>
                <a:gd name="connsiteY2" fmla="*/ 310671 h 405092"/>
                <a:gd name="connsiteX3" fmla="*/ 366544 w 622645"/>
                <a:gd name="connsiteY3" fmla="*/ 399668 h 405092"/>
                <a:gd name="connsiteX4" fmla="*/ 186730 w 622645"/>
                <a:gd name="connsiteY4" fmla="*/ 380012 h 405092"/>
                <a:gd name="connsiteX5" fmla="*/ 46409 w 622645"/>
                <a:gd name="connsiteY5" fmla="*/ 255707 h 405092"/>
                <a:gd name="connsiteX6" fmla="*/ 0 w 622645"/>
                <a:gd name="connsiteY6" fmla="*/ 97551 h 405092"/>
                <a:gd name="connsiteX7" fmla="*/ 6734 w 622645"/>
                <a:gd name="connsiteY7" fmla="*/ 17654 h 405092"/>
                <a:gd name="connsiteX8" fmla="*/ 27482 w 622645"/>
                <a:gd name="connsiteY8" fmla="*/ 9646 h 405092"/>
                <a:gd name="connsiteX9" fmla="*/ 108107 w 622645"/>
                <a:gd name="connsiteY9" fmla="*/ 56783 h 405092"/>
                <a:gd name="connsiteX10" fmla="*/ 355988 w 622645"/>
                <a:gd name="connsiteY10" fmla="*/ 97915 h 405092"/>
                <a:gd name="connsiteX11" fmla="*/ 556550 w 622645"/>
                <a:gd name="connsiteY11" fmla="*/ 35672 h 405092"/>
                <a:gd name="connsiteX12" fmla="*/ 602959 w 622645"/>
                <a:gd name="connsiteY12" fmla="*/ 4914 h 405092"/>
                <a:gd name="connsiteX13" fmla="*/ 609329 w 622645"/>
                <a:gd name="connsiteY13" fmla="*/ 0 h 4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645" h="405092">
                  <a:moveTo>
                    <a:pt x="609329" y="0"/>
                  </a:moveTo>
                  <a:cubicBezTo>
                    <a:pt x="617883" y="27482"/>
                    <a:pt x="622251" y="54599"/>
                    <a:pt x="622615" y="82263"/>
                  </a:cubicBezTo>
                  <a:cubicBezTo>
                    <a:pt x="623707" y="169804"/>
                    <a:pt x="595861" y="246607"/>
                    <a:pt x="535802" y="310671"/>
                  </a:cubicBezTo>
                  <a:cubicBezTo>
                    <a:pt x="489756" y="359628"/>
                    <a:pt x="432427" y="387838"/>
                    <a:pt x="366544" y="399668"/>
                  </a:cubicBezTo>
                  <a:cubicBezTo>
                    <a:pt x="304665" y="410769"/>
                    <a:pt x="244423" y="405127"/>
                    <a:pt x="186730" y="380012"/>
                  </a:cubicBezTo>
                  <a:cubicBezTo>
                    <a:pt x="126489" y="353986"/>
                    <a:pt x="80443" y="311217"/>
                    <a:pt x="46409" y="255707"/>
                  </a:cubicBezTo>
                  <a:cubicBezTo>
                    <a:pt x="16744" y="207296"/>
                    <a:pt x="0" y="154516"/>
                    <a:pt x="0" y="97551"/>
                  </a:cubicBezTo>
                  <a:cubicBezTo>
                    <a:pt x="0" y="70979"/>
                    <a:pt x="3640" y="44226"/>
                    <a:pt x="6734" y="17654"/>
                  </a:cubicBezTo>
                  <a:cubicBezTo>
                    <a:pt x="8190" y="4550"/>
                    <a:pt x="16562" y="1638"/>
                    <a:pt x="27482" y="9646"/>
                  </a:cubicBezTo>
                  <a:cubicBezTo>
                    <a:pt x="52779" y="28210"/>
                    <a:pt x="79533" y="44044"/>
                    <a:pt x="108107" y="56783"/>
                  </a:cubicBezTo>
                  <a:cubicBezTo>
                    <a:pt x="187094" y="92273"/>
                    <a:pt x="269903" y="105377"/>
                    <a:pt x="355988" y="97915"/>
                  </a:cubicBezTo>
                  <a:cubicBezTo>
                    <a:pt x="427331" y="91727"/>
                    <a:pt x="494488" y="71707"/>
                    <a:pt x="556550" y="35672"/>
                  </a:cubicBezTo>
                  <a:cubicBezTo>
                    <a:pt x="572566" y="26390"/>
                    <a:pt x="587489" y="15288"/>
                    <a:pt x="602959" y="4914"/>
                  </a:cubicBezTo>
                  <a:cubicBezTo>
                    <a:pt x="604779" y="3640"/>
                    <a:pt x="606781" y="2002"/>
                    <a:pt x="609329" y="0"/>
                  </a:cubicBezTo>
                  <a:close/>
                </a:path>
              </a:pathLst>
            </a:custGeom>
            <a:solidFill>
              <a:srgbClr val="000000"/>
            </a:solidFill>
            <a:ln w="1816" cap="flat">
              <a:noFill/>
              <a:prstDash val="solid"/>
              <a:miter/>
            </a:ln>
          </p:spPr>
          <p:txBody>
            <a:bodyPr rtlCol="0" anchor="ctr"/>
            <a:lstStyle/>
            <a:p>
              <a:endParaRPr lang="en-US"/>
            </a:p>
          </p:txBody>
        </p:sp>
        <p:sp>
          <p:nvSpPr>
            <p:cNvPr id="141" name="Freeform: Shape 33">
              <a:extLst>
                <a:ext uri="{FF2B5EF4-FFF2-40B4-BE49-F238E27FC236}">
                  <a16:creationId xmlns:a16="http://schemas.microsoft.com/office/drawing/2014/main" id="{CE0A9E99-D1FE-46E2-8E1D-E34A4791AA5A}"/>
                </a:ext>
              </a:extLst>
            </p:cNvPr>
            <p:cNvSpPr/>
            <p:nvPr/>
          </p:nvSpPr>
          <p:spPr>
            <a:xfrm>
              <a:off x="3662159" y="5201089"/>
              <a:ext cx="650824" cy="284358"/>
            </a:xfrm>
            <a:custGeom>
              <a:avLst/>
              <a:gdLst>
                <a:gd name="connsiteX0" fmla="*/ 0 w 650824"/>
                <a:gd name="connsiteY0" fmla="*/ 0 h 284358"/>
                <a:gd name="connsiteX1" fmla="*/ 41860 w 650824"/>
                <a:gd name="connsiteY1" fmla="*/ 11648 h 284358"/>
                <a:gd name="connsiteX2" fmla="*/ 220400 w 650824"/>
                <a:gd name="connsiteY2" fmla="*/ 61333 h 284358"/>
                <a:gd name="connsiteX3" fmla="*/ 291743 w 650824"/>
                <a:gd name="connsiteY3" fmla="*/ 80625 h 284358"/>
                <a:gd name="connsiteX4" fmla="*/ 379648 w 650824"/>
                <a:gd name="connsiteY4" fmla="*/ 76803 h 284358"/>
                <a:gd name="connsiteX5" fmla="*/ 615517 w 650824"/>
                <a:gd name="connsiteY5" fmla="*/ 13286 h 284358"/>
                <a:gd name="connsiteX6" fmla="*/ 644091 w 650824"/>
                <a:gd name="connsiteY6" fmla="*/ 6734 h 284358"/>
                <a:gd name="connsiteX7" fmla="*/ 650825 w 650824"/>
                <a:gd name="connsiteY7" fmla="*/ 5460 h 284358"/>
                <a:gd name="connsiteX8" fmla="*/ 649915 w 650824"/>
                <a:gd name="connsiteY8" fmla="*/ 25480 h 284358"/>
                <a:gd name="connsiteX9" fmla="*/ 643181 w 650824"/>
                <a:gd name="connsiteY9" fmla="*/ 133769 h 284358"/>
                <a:gd name="connsiteX10" fmla="*/ 605871 w 650824"/>
                <a:gd name="connsiteY10" fmla="*/ 197468 h 284358"/>
                <a:gd name="connsiteX11" fmla="*/ 494852 w 650824"/>
                <a:gd name="connsiteY11" fmla="*/ 255161 h 284358"/>
                <a:gd name="connsiteX12" fmla="*/ 301935 w 650824"/>
                <a:gd name="connsiteY12" fmla="*/ 283735 h 284358"/>
                <a:gd name="connsiteX13" fmla="*/ 59877 w 650824"/>
                <a:gd name="connsiteY13" fmla="*/ 206932 h 284358"/>
                <a:gd name="connsiteX14" fmla="*/ 17472 w 650824"/>
                <a:gd name="connsiteY14" fmla="*/ 156700 h 284358"/>
                <a:gd name="connsiteX15" fmla="*/ 11102 w 650824"/>
                <a:gd name="connsiteY15" fmla="*/ 123577 h 284358"/>
                <a:gd name="connsiteX16" fmla="*/ 182 w 650824"/>
                <a:gd name="connsiteY16" fmla="*/ 7098 h 284358"/>
                <a:gd name="connsiteX17" fmla="*/ 0 w 650824"/>
                <a:gd name="connsiteY17" fmla="*/ 0 h 28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0824" h="284358">
                  <a:moveTo>
                    <a:pt x="0" y="0"/>
                  </a:moveTo>
                  <a:cubicBezTo>
                    <a:pt x="14378" y="4004"/>
                    <a:pt x="28210" y="7644"/>
                    <a:pt x="41860" y="11648"/>
                  </a:cubicBezTo>
                  <a:cubicBezTo>
                    <a:pt x="101373" y="28210"/>
                    <a:pt x="160886" y="44771"/>
                    <a:pt x="220400" y="61333"/>
                  </a:cubicBezTo>
                  <a:cubicBezTo>
                    <a:pt x="244241" y="67885"/>
                    <a:pt x="268083" y="74073"/>
                    <a:pt x="291743" y="80625"/>
                  </a:cubicBezTo>
                  <a:cubicBezTo>
                    <a:pt x="321408" y="88633"/>
                    <a:pt x="350164" y="86085"/>
                    <a:pt x="379648" y="76803"/>
                  </a:cubicBezTo>
                  <a:cubicBezTo>
                    <a:pt x="457361" y="52233"/>
                    <a:pt x="536166" y="31850"/>
                    <a:pt x="615517" y="13286"/>
                  </a:cubicBezTo>
                  <a:cubicBezTo>
                    <a:pt x="624981" y="11102"/>
                    <a:pt x="634445" y="8918"/>
                    <a:pt x="644091" y="6734"/>
                  </a:cubicBezTo>
                  <a:cubicBezTo>
                    <a:pt x="646093" y="6188"/>
                    <a:pt x="648095" y="6006"/>
                    <a:pt x="650825" y="5460"/>
                  </a:cubicBezTo>
                  <a:cubicBezTo>
                    <a:pt x="650461" y="12558"/>
                    <a:pt x="650279" y="19110"/>
                    <a:pt x="649915" y="25480"/>
                  </a:cubicBezTo>
                  <a:cubicBezTo>
                    <a:pt x="647731" y="61515"/>
                    <a:pt x="646093" y="97733"/>
                    <a:pt x="643181" y="133769"/>
                  </a:cubicBezTo>
                  <a:cubicBezTo>
                    <a:pt x="640997" y="160704"/>
                    <a:pt x="627893" y="181816"/>
                    <a:pt x="605871" y="197468"/>
                  </a:cubicBezTo>
                  <a:cubicBezTo>
                    <a:pt x="571474" y="221856"/>
                    <a:pt x="534346" y="240965"/>
                    <a:pt x="494852" y="255161"/>
                  </a:cubicBezTo>
                  <a:cubicBezTo>
                    <a:pt x="432427" y="277365"/>
                    <a:pt x="368182" y="287011"/>
                    <a:pt x="301935" y="283735"/>
                  </a:cubicBezTo>
                  <a:cubicBezTo>
                    <a:pt x="214576" y="279367"/>
                    <a:pt x="133405" y="254979"/>
                    <a:pt x="59877" y="206932"/>
                  </a:cubicBezTo>
                  <a:cubicBezTo>
                    <a:pt x="40768" y="194374"/>
                    <a:pt x="24388" y="179086"/>
                    <a:pt x="17472" y="156700"/>
                  </a:cubicBezTo>
                  <a:cubicBezTo>
                    <a:pt x="14196" y="145962"/>
                    <a:pt x="12376" y="134679"/>
                    <a:pt x="11102" y="123577"/>
                  </a:cubicBezTo>
                  <a:cubicBezTo>
                    <a:pt x="7098" y="84811"/>
                    <a:pt x="3822" y="45863"/>
                    <a:pt x="182" y="7098"/>
                  </a:cubicBezTo>
                  <a:cubicBezTo>
                    <a:pt x="182" y="4732"/>
                    <a:pt x="182" y="2548"/>
                    <a:pt x="0" y="0"/>
                  </a:cubicBezTo>
                  <a:close/>
                </a:path>
              </a:pathLst>
            </a:custGeom>
            <a:solidFill>
              <a:srgbClr val="000000"/>
            </a:solidFill>
            <a:ln w="1816" cap="flat">
              <a:noFill/>
              <a:prstDash val="solid"/>
              <a:miter/>
            </a:ln>
          </p:spPr>
          <p:txBody>
            <a:bodyPr rtlCol="0" anchor="ctr"/>
            <a:lstStyle/>
            <a:p>
              <a:endParaRPr lang="en-US"/>
            </a:p>
          </p:txBody>
        </p:sp>
        <p:sp>
          <p:nvSpPr>
            <p:cNvPr id="142" name="Freeform: Shape 34">
              <a:extLst>
                <a:ext uri="{FF2B5EF4-FFF2-40B4-BE49-F238E27FC236}">
                  <a16:creationId xmlns:a16="http://schemas.microsoft.com/office/drawing/2014/main" id="{8A530570-6957-4A02-9C9B-8B978F857F88}"/>
                </a:ext>
              </a:extLst>
            </p:cNvPr>
            <p:cNvSpPr/>
            <p:nvPr/>
          </p:nvSpPr>
          <p:spPr>
            <a:xfrm>
              <a:off x="3881649" y="6385532"/>
              <a:ext cx="265120" cy="327131"/>
            </a:xfrm>
            <a:custGeom>
              <a:avLst/>
              <a:gdLst>
                <a:gd name="connsiteX0" fmla="*/ 5824 w 265120"/>
                <a:gd name="connsiteY0" fmla="*/ 326868 h 327131"/>
                <a:gd name="connsiteX1" fmla="*/ 0 w 265120"/>
                <a:gd name="connsiteY1" fmla="*/ 0 h 327131"/>
                <a:gd name="connsiteX2" fmla="*/ 33306 w 265120"/>
                <a:gd name="connsiteY2" fmla="*/ 0 h 327131"/>
                <a:gd name="connsiteX3" fmla="*/ 209480 w 265120"/>
                <a:gd name="connsiteY3" fmla="*/ 182 h 327131"/>
                <a:gd name="connsiteX4" fmla="*/ 239873 w 265120"/>
                <a:gd name="connsiteY4" fmla="*/ 22022 h 327131"/>
                <a:gd name="connsiteX5" fmla="*/ 258983 w 265120"/>
                <a:gd name="connsiteY5" fmla="*/ 95185 h 327131"/>
                <a:gd name="connsiteX6" fmla="*/ 250429 w 265120"/>
                <a:gd name="connsiteY6" fmla="*/ 282279 h 327131"/>
                <a:gd name="connsiteX7" fmla="*/ 240965 w 265120"/>
                <a:gd name="connsiteY7" fmla="*/ 313037 h 327131"/>
                <a:gd name="connsiteX8" fmla="*/ 220946 w 265120"/>
                <a:gd name="connsiteY8" fmla="*/ 327050 h 327131"/>
                <a:gd name="connsiteX9" fmla="*/ 181270 w 265120"/>
                <a:gd name="connsiteY9" fmla="*/ 327050 h 327131"/>
                <a:gd name="connsiteX10" fmla="*/ 13650 w 265120"/>
                <a:gd name="connsiteY10" fmla="*/ 326686 h 327131"/>
                <a:gd name="connsiteX11" fmla="*/ 5824 w 265120"/>
                <a:gd name="connsiteY11" fmla="*/ 326868 h 3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20" h="327131">
                  <a:moveTo>
                    <a:pt x="5824" y="326868"/>
                  </a:moveTo>
                  <a:cubicBezTo>
                    <a:pt x="48411" y="217124"/>
                    <a:pt x="46955" y="108835"/>
                    <a:pt x="0" y="0"/>
                  </a:cubicBezTo>
                  <a:cubicBezTo>
                    <a:pt x="11648" y="0"/>
                    <a:pt x="22386" y="0"/>
                    <a:pt x="33306" y="0"/>
                  </a:cubicBezTo>
                  <a:cubicBezTo>
                    <a:pt x="92091" y="0"/>
                    <a:pt x="150694" y="0"/>
                    <a:pt x="209480" y="182"/>
                  </a:cubicBezTo>
                  <a:cubicBezTo>
                    <a:pt x="226223" y="182"/>
                    <a:pt x="233685" y="5642"/>
                    <a:pt x="239873" y="22022"/>
                  </a:cubicBezTo>
                  <a:cubicBezTo>
                    <a:pt x="248791" y="45681"/>
                    <a:pt x="254797" y="70251"/>
                    <a:pt x="258983" y="95185"/>
                  </a:cubicBezTo>
                  <a:cubicBezTo>
                    <a:pt x="269357" y="158156"/>
                    <a:pt x="266627" y="220581"/>
                    <a:pt x="250429" y="282279"/>
                  </a:cubicBezTo>
                  <a:cubicBezTo>
                    <a:pt x="247699" y="292653"/>
                    <a:pt x="244241" y="302845"/>
                    <a:pt x="240965" y="313037"/>
                  </a:cubicBezTo>
                  <a:cubicBezTo>
                    <a:pt x="237871" y="322682"/>
                    <a:pt x="230591" y="327050"/>
                    <a:pt x="220946" y="327050"/>
                  </a:cubicBezTo>
                  <a:cubicBezTo>
                    <a:pt x="207660" y="327232"/>
                    <a:pt x="194556" y="327050"/>
                    <a:pt x="181270" y="327050"/>
                  </a:cubicBezTo>
                  <a:cubicBezTo>
                    <a:pt x="125397" y="326868"/>
                    <a:pt x="69523" y="326868"/>
                    <a:pt x="13650" y="326686"/>
                  </a:cubicBezTo>
                  <a:cubicBezTo>
                    <a:pt x="11284" y="326868"/>
                    <a:pt x="8918" y="326868"/>
                    <a:pt x="5824" y="326868"/>
                  </a:cubicBezTo>
                  <a:close/>
                </a:path>
              </a:pathLst>
            </a:custGeom>
            <a:solidFill>
              <a:schemeClr val="accent2"/>
            </a:solidFill>
            <a:ln w="1816" cap="flat">
              <a:noFill/>
              <a:prstDash val="solid"/>
              <a:miter/>
            </a:ln>
          </p:spPr>
          <p:txBody>
            <a:bodyPr rtlCol="0" anchor="ctr"/>
            <a:lstStyle/>
            <a:p>
              <a:endParaRPr lang="en-US"/>
            </a:p>
          </p:txBody>
        </p:sp>
        <p:sp>
          <p:nvSpPr>
            <p:cNvPr id="143" name="Freeform: Shape 35">
              <a:extLst>
                <a:ext uri="{FF2B5EF4-FFF2-40B4-BE49-F238E27FC236}">
                  <a16:creationId xmlns:a16="http://schemas.microsoft.com/office/drawing/2014/main" id="{A87BBD8F-D2AC-4C60-B4F6-87C832C1EB6A}"/>
                </a:ext>
              </a:extLst>
            </p:cNvPr>
            <p:cNvSpPr/>
            <p:nvPr/>
          </p:nvSpPr>
          <p:spPr>
            <a:xfrm>
              <a:off x="3912543" y="5838078"/>
              <a:ext cx="150444" cy="427712"/>
            </a:xfrm>
            <a:custGeom>
              <a:avLst/>
              <a:gdLst>
                <a:gd name="connsiteX0" fmla="*/ 75575 w 150444"/>
                <a:gd name="connsiteY0" fmla="*/ 368 h 427712"/>
                <a:gd name="connsiteX1" fmla="*/ 103602 w 150444"/>
                <a:gd name="connsiteY1" fmla="*/ 368 h 427712"/>
                <a:gd name="connsiteX2" fmla="*/ 145098 w 150444"/>
                <a:gd name="connsiteY2" fmla="*/ 28760 h 427712"/>
                <a:gd name="connsiteX3" fmla="*/ 117434 w 150444"/>
                <a:gd name="connsiteY3" fmla="*/ 85179 h 427712"/>
                <a:gd name="connsiteX4" fmla="*/ 103056 w 150444"/>
                <a:gd name="connsiteY4" fmla="*/ 103561 h 427712"/>
                <a:gd name="connsiteX5" fmla="*/ 122530 w 150444"/>
                <a:gd name="connsiteY5" fmla="*/ 194196 h 427712"/>
                <a:gd name="connsiteX6" fmla="*/ 139638 w 150444"/>
                <a:gd name="connsiteY6" fmla="*/ 226045 h 427712"/>
                <a:gd name="connsiteX7" fmla="*/ 141822 w 150444"/>
                <a:gd name="connsiteY7" fmla="*/ 307399 h 427712"/>
                <a:gd name="connsiteX8" fmla="*/ 93956 w 150444"/>
                <a:gd name="connsiteY8" fmla="*/ 409681 h 427712"/>
                <a:gd name="connsiteX9" fmla="*/ 77941 w 150444"/>
                <a:gd name="connsiteY9" fmla="*/ 426243 h 427712"/>
                <a:gd name="connsiteX10" fmla="*/ 64291 w 150444"/>
                <a:gd name="connsiteY10" fmla="*/ 421147 h 427712"/>
                <a:gd name="connsiteX11" fmla="*/ 8599 w 150444"/>
                <a:gd name="connsiteY11" fmla="*/ 304123 h 427712"/>
                <a:gd name="connsiteX12" fmla="*/ 8599 w 150444"/>
                <a:gd name="connsiteY12" fmla="*/ 233325 h 427712"/>
                <a:gd name="connsiteX13" fmla="*/ 34261 w 150444"/>
                <a:gd name="connsiteY13" fmla="*/ 182730 h 427712"/>
                <a:gd name="connsiteX14" fmla="*/ 51005 w 150444"/>
                <a:gd name="connsiteY14" fmla="*/ 125219 h 427712"/>
                <a:gd name="connsiteX15" fmla="*/ 49549 w 150444"/>
                <a:gd name="connsiteY15" fmla="*/ 101923 h 427712"/>
                <a:gd name="connsiteX16" fmla="*/ 34079 w 150444"/>
                <a:gd name="connsiteY16" fmla="*/ 85179 h 427712"/>
                <a:gd name="connsiteX17" fmla="*/ 4231 w 150444"/>
                <a:gd name="connsiteY17" fmla="*/ 37677 h 427712"/>
                <a:gd name="connsiteX18" fmla="*/ 44999 w 150444"/>
                <a:gd name="connsiteY18" fmla="*/ 368 h 427712"/>
                <a:gd name="connsiteX19" fmla="*/ 75575 w 150444"/>
                <a:gd name="connsiteY19" fmla="*/ 368 h 427712"/>
                <a:gd name="connsiteX20" fmla="*/ 75575 w 150444"/>
                <a:gd name="connsiteY20" fmla="*/ 368 h 4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44" h="427712">
                  <a:moveTo>
                    <a:pt x="75575" y="368"/>
                  </a:moveTo>
                  <a:cubicBezTo>
                    <a:pt x="84857" y="368"/>
                    <a:pt x="94320" y="4"/>
                    <a:pt x="103602" y="368"/>
                  </a:cubicBezTo>
                  <a:cubicBezTo>
                    <a:pt x="123076" y="1278"/>
                    <a:pt x="137636" y="10196"/>
                    <a:pt x="145098" y="28760"/>
                  </a:cubicBezTo>
                  <a:cubicBezTo>
                    <a:pt x="154380" y="51691"/>
                    <a:pt x="141458" y="77717"/>
                    <a:pt x="117434" y="85179"/>
                  </a:cubicBezTo>
                  <a:cubicBezTo>
                    <a:pt x="106696" y="88455"/>
                    <a:pt x="103966" y="92095"/>
                    <a:pt x="103056" y="103561"/>
                  </a:cubicBezTo>
                  <a:cubicBezTo>
                    <a:pt x="100690" y="135774"/>
                    <a:pt x="107060" y="165986"/>
                    <a:pt x="122530" y="194196"/>
                  </a:cubicBezTo>
                  <a:cubicBezTo>
                    <a:pt x="128354" y="204752"/>
                    <a:pt x="133996" y="215308"/>
                    <a:pt x="139638" y="226045"/>
                  </a:cubicBezTo>
                  <a:cubicBezTo>
                    <a:pt x="153470" y="252799"/>
                    <a:pt x="153834" y="280281"/>
                    <a:pt x="141822" y="307399"/>
                  </a:cubicBezTo>
                  <a:cubicBezTo>
                    <a:pt x="126534" y="341796"/>
                    <a:pt x="110154" y="375830"/>
                    <a:pt x="93956" y="409681"/>
                  </a:cubicBezTo>
                  <a:cubicBezTo>
                    <a:pt x="90499" y="416779"/>
                    <a:pt x="85585" y="422967"/>
                    <a:pt x="77941" y="426243"/>
                  </a:cubicBezTo>
                  <a:cubicBezTo>
                    <a:pt x="70843" y="429155"/>
                    <a:pt x="67567" y="427881"/>
                    <a:pt x="64291" y="421147"/>
                  </a:cubicBezTo>
                  <a:cubicBezTo>
                    <a:pt x="45727" y="382200"/>
                    <a:pt x="27345" y="343070"/>
                    <a:pt x="8599" y="304123"/>
                  </a:cubicBezTo>
                  <a:cubicBezTo>
                    <a:pt x="-2866" y="280463"/>
                    <a:pt x="-2866" y="256803"/>
                    <a:pt x="8599" y="233325"/>
                  </a:cubicBezTo>
                  <a:cubicBezTo>
                    <a:pt x="16971" y="216400"/>
                    <a:pt x="26071" y="199838"/>
                    <a:pt x="34261" y="182730"/>
                  </a:cubicBezTo>
                  <a:cubicBezTo>
                    <a:pt x="42997" y="164530"/>
                    <a:pt x="48639" y="145238"/>
                    <a:pt x="51005" y="125219"/>
                  </a:cubicBezTo>
                  <a:cubicBezTo>
                    <a:pt x="51915" y="117575"/>
                    <a:pt x="51005" y="109567"/>
                    <a:pt x="49549" y="101923"/>
                  </a:cubicBezTo>
                  <a:cubicBezTo>
                    <a:pt x="47911" y="93551"/>
                    <a:pt x="42451" y="87909"/>
                    <a:pt x="34079" y="85179"/>
                  </a:cubicBezTo>
                  <a:cubicBezTo>
                    <a:pt x="13513" y="78263"/>
                    <a:pt x="1683" y="58789"/>
                    <a:pt x="4231" y="37677"/>
                  </a:cubicBezTo>
                  <a:cubicBezTo>
                    <a:pt x="6779" y="18204"/>
                    <a:pt x="24251" y="1642"/>
                    <a:pt x="44999" y="368"/>
                  </a:cubicBezTo>
                  <a:cubicBezTo>
                    <a:pt x="55191" y="-360"/>
                    <a:pt x="65383" y="186"/>
                    <a:pt x="75575" y="368"/>
                  </a:cubicBezTo>
                  <a:cubicBezTo>
                    <a:pt x="75575" y="368"/>
                    <a:pt x="75575" y="368"/>
                    <a:pt x="75575" y="368"/>
                  </a:cubicBezTo>
                  <a:close/>
                </a:path>
              </a:pathLst>
            </a:custGeom>
            <a:solidFill>
              <a:srgbClr val="000000"/>
            </a:solidFill>
            <a:ln w="1816" cap="flat">
              <a:noFill/>
              <a:prstDash val="solid"/>
              <a:miter/>
            </a:ln>
          </p:spPr>
          <p:txBody>
            <a:bodyPr rtlCol="0" anchor="ctr"/>
            <a:lstStyle/>
            <a:p>
              <a:endParaRPr lang="en-US"/>
            </a:p>
          </p:txBody>
        </p:sp>
        <p:sp>
          <p:nvSpPr>
            <p:cNvPr id="144" name="Freeform: Shape 36">
              <a:extLst>
                <a:ext uri="{FF2B5EF4-FFF2-40B4-BE49-F238E27FC236}">
                  <a16:creationId xmlns:a16="http://schemas.microsoft.com/office/drawing/2014/main" id="{A5329B91-ADE5-4D70-9F3D-D8925CB89D75}"/>
                </a:ext>
              </a:extLst>
            </p:cNvPr>
            <p:cNvSpPr/>
            <p:nvPr/>
          </p:nvSpPr>
          <p:spPr>
            <a:xfrm>
              <a:off x="4144618" y="6665749"/>
              <a:ext cx="593149" cy="84324"/>
            </a:xfrm>
            <a:custGeom>
              <a:avLst/>
              <a:gdLst>
                <a:gd name="connsiteX0" fmla="*/ 481403 w 593149"/>
                <a:gd name="connsiteY0" fmla="*/ 84325 h 84324"/>
                <a:gd name="connsiteX1" fmla="*/ 378574 w 593149"/>
                <a:gd name="connsiteY1" fmla="*/ 74497 h 84324"/>
                <a:gd name="connsiteX2" fmla="*/ 229336 w 593149"/>
                <a:gd name="connsiteY2" fmla="*/ 62667 h 84324"/>
                <a:gd name="connsiteX3" fmla="*/ 40604 w 593149"/>
                <a:gd name="connsiteY3" fmla="*/ 56843 h 84324"/>
                <a:gd name="connsiteX4" fmla="*/ 15306 w 593149"/>
                <a:gd name="connsiteY4" fmla="*/ 52839 h 84324"/>
                <a:gd name="connsiteX5" fmla="*/ 2748 w 593149"/>
                <a:gd name="connsiteY5" fmla="*/ 21172 h 84324"/>
                <a:gd name="connsiteX6" fmla="*/ 33142 w 593149"/>
                <a:gd name="connsiteY6" fmla="*/ 606 h 84324"/>
                <a:gd name="connsiteX7" fmla="*/ 72635 w 593149"/>
                <a:gd name="connsiteY7" fmla="*/ 970 h 84324"/>
                <a:gd name="connsiteX8" fmla="*/ 199670 w 593149"/>
                <a:gd name="connsiteY8" fmla="*/ 10980 h 84324"/>
                <a:gd name="connsiteX9" fmla="*/ 415702 w 593149"/>
                <a:gd name="connsiteY9" fmla="*/ 30817 h 84324"/>
                <a:gd name="connsiteX10" fmla="*/ 533272 w 593149"/>
                <a:gd name="connsiteY10" fmla="*/ 42829 h 84324"/>
                <a:gd name="connsiteX11" fmla="*/ 581138 w 593149"/>
                <a:gd name="connsiteY11" fmla="*/ 47925 h 84324"/>
                <a:gd name="connsiteX12" fmla="*/ 585506 w 593149"/>
                <a:gd name="connsiteY12" fmla="*/ 48835 h 84324"/>
                <a:gd name="connsiteX13" fmla="*/ 593150 w 593149"/>
                <a:gd name="connsiteY13" fmla="*/ 55205 h 84324"/>
                <a:gd name="connsiteX14" fmla="*/ 586962 w 593149"/>
                <a:gd name="connsiteY14" fmla="*/ 61029 h 84324"/>
                <a:gd name="connsiteX15" fmla="*/ 494143 w 593149"/>
                <a:gd name="connsiteY15" fmla="*/ 82869 h 84324"/>
                <a:gd name="connsiteX16" fmla="*/ 481585 w 593149"/>
                <a:gd name="connsiteY16" fmla="*/ 82869 h 84324"/>
                <a:gd name="connsiteX17" fmla="*/ 481403 w 593149"/>
                <a:gd name="connsiteY17" fmla="*/ 84325 h 8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149" h="84324">
                  <a:moveTo>
                    <a:pt x="481403" y="84325"/>
                  </a:moveTo>
                  <a:cubicBezTo>
                    <a:pt x="447187" y="81049"/>
                    <a:pt x="412972" y="77409"/>
                    <a:pt x="378574" y="74497"/>
                  </a:cubicBezTo>
                  <a:cubicBezTo>
                    <a:pt x="328889" y="70129"/>
                    <a:pt x="279203" y="65033"/>
                    <a:pt x="229336" y="62667"/>
                  </a:cubicBezTo>
                  <a:cubicBezTo>
                    <a:pt x="166546" y="59573"/>
                    <a:pt x="103575" y="58845"/>
                    <a:pt x="40604" y="56843"/>
                  </a:cubicBezTo>
                  <a:cubicBezTo>
                    <a:pt x="32050" y="56479"/>
                    <a:pt x="23314" y="55569"/>
                    <a:pt x="15306" y="52839"/>
                  </a:cubicBezTo>
                  <a:cubicBezTo>
                    <a:pt x="1292" y="48107"/>
                    <a:pt x="-3622" y="34639"/>
                    <a:pt x="2748" y="21172"/>
                  </a:cubicBezTo>
                  <a:cubicBezTo>
                    <a:pt x="8936" y="8432"/>
                    <a:pt x="19856" y="1698"/>
                    <a:pt x="33142" y="606"/>
                  </a:cubicBezTo>
                  <a:cubicBezTo>
                    <a:pt x="46246" y="-486"/>
                    <a:pt x="59532" y="60"/>
                    <a:pt x="72635" y="970"/>
                  </a:cubicBezTo>
                  <a:cubicBezTo>
                    <a:pt x="115041" y="4064"/>
                    <a:pt x="157264" y="7340"/>
                    <a:pt x="199670" y="10980"/>
                  </a:cubicBezTo>
                  <a:cubicBezTo>
                    <a:pt x="271741" y="17350"/>
                    <a:pt x="343630" y="24084"/>
                    <a:pt x="415702" y="30817"/>
                  </a:cubicBezTo>
                  <a:cubicBezTo>
                    <a:pt x="455013" y="34457"/>
                    <a:pt x="494143" y="38825"/>
                    <a:pt x="533272" y="42829"/>
                  </a:cubicBezTo>
                  <a:cubicBezTo>
                    <a:pt x="549288" y="44467"/>
                    <a:pt x="565304" y="46287"/>
                    <a:pt x="581138" y="47925"/>
                  </a:cubicBezTo>
                  <a:cubicBezTo>
                    <a:pt x="582594" y="48107"/>
                    <a:pt x="584414" y="48107"/>
                    <a:pt x="585506" y="48835"/>
                  </a:cubicBezTo>
                  <a:cubicBezTo>
                    <a:pt x="588236" y="50655"/>
                    <a:pt x="590602" y="53021"/>
                    <a:pt x="593150" y="55205"/>
                  </a:cubicBezTo>
                  <a:cubicBezTo>
                    <a:pt x="591148" y="57207"/>
                    <a:pt x="589328" y="59755"/>
                    <a:pt x="586962" y="61029"/>
                  </a:cubicBezTo>
                  <a:cubicBezTo>
                    <a:pt x="558024" y="76863"/>
                    <a:pt x="526538" y="81959"/>
                    <a:pt x="494143" y="82869"/>
                  </a:cubicBezTo>
                  <a:cubicBezTo>
                    <a:pt x="489957" y="83051"/>
                    <a:pt x="485771" y="82869"/>
                    <a:pt x="481585" y="82869"/>
                  </a:cubicBezTo>
                  <a:cubicBezTo>
                    <a:pt x="481403" y="83415"/>
                    <a:pt x="481403" y="83779"/>
                    <a:pt x="481403" y="84325"/>
                  </a:cubicBezTo>
                  <a:close/>
                </a:path>
              </a:pathLst>
            </a:custGeom>
            <a:solidFill>
              <a:schemeClr val="accent1"/>
            </a:solidFill>
            <a:ln w="1816" cap="flat">
              <a:noFill/>
              <a:prstDash val="solid"/>
              <a:miter/>
            </a:ln>
          </p:spPr>
          <p:txBody>
            <a:bodyPr rtlCol="0" anchor="ctr"/>
            <a:lstStyle/>
            <a:p>
              <a:endParaRPr lang="en-US"/>
            </a:p>
          </p:txBody>
        </p:sp>
        <p:sp>
          <p:nvSpPr>
            <p:cNvPr id="145" name="Freeform: Shape 37">
              <a:extLst>
                <a:ext uri="{FF2B5EF4-FFF2-40B4-BE49-F238E27FC236}">
                  <a16:creationId xmlns:a16="http://schemas.microsoft.com/office/drawing/2014/main" id="{3D11ED56-8070-47FA-9989-594BAEA44EC4}"/>
                </a:ext>
              </a:extLst>
            </p:cNvPr>
            <p:cNvSpPr/>
            <p:nvPr/>
          </p:nvSpPr>
          <p:spPr>
            <a:xfrm>
              <a:off x="4422461" y="5150858"/>
              <a:ext cx="97818" cy="424494"/>
            </a:xfrm>
            <a:custGeom>
              <a:avLst/>
              <a:gdLst>
                <a:gd name="connsiteX0" fmla="*/ 97819 w 97818"/>
                <a:gd name="connsiteY0" fmla="*/ 422963 h 424494"/>
                <a:gd name="connsiteX1" fmla="*/ 49589 w 97818"/>
                <a:gd name="connsiteY1" fmla="*/ 424419 h 424494"/>
                <a:gd name="connsiteX2" fmla="*/ 15191 w 97818"/>
                <a:gd name="connsiteY2" fmla="*/ 424237 h 424494"/>
                <a:gd name="connsiteX3" fmla="*/ 86 w 97818"/>
                <a:gd name="connsiteY3" fmla="*/ 408039 h 424494"/>
                <a:gd name="connsiteX4" fmla="*/ 14281 w 97818"/>
                <a:gd name="connsiteY4" fmla="*/ 341974 h 424494"/>
                <a:gd name="connsiteX5" fmla="*/ 25747 w 97818"/>
                <a:gd name="connsiteY5" fmla="*/ 281915 h 424494"/>
                <a:gd name="connsiteX6" fmla="*/ 19377 w 97818"/>
                <a:gd name="connsiteY6" fmla="*/ 245515 h 424494"/>
                <a:gd name="connsiteX7" fmla="*/ 20105 w 97818"/>
                <a:gd name="connsiteY7" fmla="*/ 222220 h 424494"/>
                <a:gd name="connsiteX8" fmla="*/ 32117 w 97818"/>
                <a:gd name="connsiteY8" fmla="*/ 199470 h 424494"/>
                <a:gd name="connsiteX9" fmla="*/ 36849 w 97818"/>
                <a:gd name="connsiteY9" fmla="*/ 179086 h 424494"/>
                <a:gd name="connsiteX10" fmla="*/ 36303 w 97818"/>
                <a:gd name="connsiteY10" fmla="*/ 36218 h 424494"/>
                <a:gd name="connsiteX11" fmla="*/ 42127 w 97818"/>
                <a:gd name="connsiteY11" fmla="*/ 9100 h 424494"/>
                <a:gd name="connsiteX12" fmla="*/ 56141 w 97818"/>
                <a:gd name="connsiteY12" fmla="*/ 0 h 424494"/>
                <a:gd name="connsiteX13" fmla="*/ 56869 w 97818"/>
                <a:gd name="connsiteY13" fmla="*/ 5824 h 424494"/>
                <a:gd name="connsiteX14" fmla="*/ 58507 w 97818"/>
                <a:gd name="connsiteY14" fmla="*/ 153788 h 424494"/>
                <a:gd name="connsiteX15" fmla="*/ 60509 w 97818"/>
                <a:gd name="connsiteY15" fmla="*/ 189824 h 424494"/>
                <a:gd name="connsiteX16" fmla="*/ 75069 w 97818"/>
                <a:gd name="connsiteY16" fmla="*/ 216396 h 424494"/>
                <a:gd name="connsiteX17" fmla="*/ 79073 w 97818"/>
                <a:gd name="connsiteY17" fmla="*/ 232775 h 424494"/>
                <a:gd name="connsiteX18" fmla="*/ 70337 w 97818"/>
                <a:gd name="connsiteY18" fmla="*/ 256435 h 424494"/>
                <a:gd name="connsiteX19" fmla="*/ 66879 w 97818"/>
                <a:gd name="connsiteY19" fmla="*/ 298841 h 424494"/>
                <a:gd name="connsiteX20" fmla="*/ 96545 w 97818"/>
                <a:gd name="connsiteY20" fmla="*/ 418049 h 424494"/>
                <a:gd name="connsiteX21" fmla="*/ 97819 w 97818"/>
                <a:gd name="connsiteY21" fmla="*/ 422963 h 4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18" h="424494">
                  <a:moveTo>
                    <a:pt x="97819" y="422963"/>
                  </a:moveTo>
                  <a:cubicBezTo>
                    <a:pt x="81257" y="423509"/>
                    <a:pt x="65423" y="424055"/>
                    <a:pt x="49589" y="424419"/>
                  </a:cubicBezTo>
                  <a:cubicBezTo>
                    <a:pt x="38123" y="424601"/>
                    <a:pt x="26657" y="424419"/>
                    <a:pt x="15191" y="424237"/>
                  </a:cubicBezTo>
                  <a:cubicBezTo>
                    <a:pt x="3180" y="424055"/>
                    <a:pt x="-642" y="420051"/>
                    <a:pt x="86" y="408039"/>
                  </a:cubicBezTo>
                  <a:cubicBezTo>
                    <a:pt x="1724" y="385290"/>
                    <a:pt x="8275" y="363814"/>
                    <a:pt x="14281" y="341974"/>
                  </a:cubicBezTo>
                  <a:cubicBezTo>
                    <a:pt x="19741" y="322318"/>
                    <a:pt x="25383" y="302481"/>
                    <a:pt x="25747" y="281915"/>
                  </a:cubicBezTo>
                  <a:cubicBezTo>
                    <a:pt x="26111" y="269357"/>
                    <a:pt x="24473" y="256981"/>
                    <a:pt x="19377" y="245515"/>
                  </a:cubicBezTo>
                  <a:cubicBezTo>
                    <a:pt x="15919" y="237507"/>
                    <a:pt x="16283" y="229863"/>
                    <a:pt x="20105" y="222220"/>
                  </a:cubicBezTo>
                  <a:cubicBezTo>
                    <a:pt x="23927" y="214576"/>
                    <a:pt x="29023" y="207296"/>
                    <a:pt x="32117" y="199470"/>
                  </a:cubicBezTo>
                  <a:cubicBezTo>
                    <a:pt x="34665" y="193100"/>
                    <a:pt x="36849" y="186002"/>
                    <a:pt x="36849" y="179086"/>
                  </a:cubicBezTo>
                  <a:cubicBezTo>
                    <a:pt x="37031" y="131403"/>
                    <a:pt x="36667" y="83901"/>
                    <a:pt x="36303" y="36218"/>
                  </a:cubicBezTo>
                  <a:cubicBezTo>
                    <a:pt x="36303" y="26754"/>
                    <a:pt x="37395" y="17472"/>
                    <a:pt x="42127" y="9100"/>
                  </a:cubicBezTo>
                  <a:cubicBezTo>
                    <a:pt x="45039" y="3822"/>
                    <a:pt x="49225" y="364"/>
                    <a:pt x="56141" y="0"/>
                  </a:cubicBezTo>
                  <a:cubicBezTo>
                    <a:pt x="56505" y="2184"/>
                    <a:pt x="56869" y="4004"/>
                    <a:pt x="56869" y="5824"/>
                  </a:cubicBezTo>
                  <a:cubicBezTo>
                    <a:pt x="60327" y="55145"/>
                    <a:pt x="61055" y="104467"/>
                    <a:pt x="58507" y="153788"/>
                  </a:cubicBezTo>
                  <a:cubicBezTo>
                    <a:pt x="57961" y="165800"/>
                    <a:pt x="59053" y="177812"/>
                    <a:pt x="60509" y="189824"/>
                  </a:cubicBezTo>
                  <a:cubicBezTo>
                    <a:pt x="61783" y="200380"/>
                    <a:pt x="66879" y="209298"/>
                    <a:pt x="75069" y="216396"/>
                  </a:cubicBezTo>
                  <a:cubicBezTo>
                    <a:pt x="80165" y="220764"/>
                    <a:pt x="80711" y="226951"/>
                    <a:pt x="79073" y="232775"/>
                  </a:cubicBezTo>
                  <a:cubicBezTo>
                    <a:pt x="76889" y="240783"/>
                    <a:pt x="73977" y="248791"/>
                    <a:pt x="70337" y="256435"/>
                  </a:cubicBezTo>
                  <a:cubicBezTo>
                    <a:pt x="63603" y="270267"/>
                    <a:pt x="63057" y="284281"/>
                    <a:pt x="66879" y="298841"/>
                  </a:cubicBezTo>
                  <a:cubicBezTo>
                    <a:pt x="76889" y="338516"/>
                    <a:pt x="86717" y="378192"/>
                    <a:pt x="96545" y="418049"/>
                  </a:cubicBezTo>
                  <a:cubicBezTo>
                    <a:pt x="97272" y="419323"/>
                    <a:pt x="97272" y="420597"/>
                    <a:pt x="97819" y="422963"/>
                  </a:cubicBezTo>
                  <a:close/>
                </a:path>
              </a:pathLst>
            </a:custGeom>
            <a:solidFill>
              <a:srgbClr val="000000"/>
            </a:solidFill>
            <a:ln w="1816" cap="flat">
              <a:noFill/>
              <a:prstDash val="solid"/>
              <a:miter/>
            </a:ln>
          </p:spPr>
          <p:txBody>
            <a:bodyPr rtlCol="0" anchor="ctr"/>
            <a:lstStyle/>
            <a:p>
              <a:endParaRPr lang="en-US"/>
            </a:p>
          </p:txBody>
        </p:sp>
        <p:sp>
          <p:nvSpPr>
            <p:cNvPr id="146" name="Freeform: Shape 38">
              <a:extLst>
                <a:ext uri="{FF2B5EF4-FFF2-40B4-BE49-F238E27FC236}">
                  <a16:creationId xmlns:a16="http://schemas.microsoft.com/office/drawing/2014/main" id="{05494308-EC65-4D72-8379-7DC3E86AF8C7}"/>
                </a:ext>
              </a:extLst>
            </p:cNvPr>
            <p:cNvSpPr/>
            <p:nvPr/>
          </p:nvSpPr>
          <p:spPr>
            <a:xfrm>
              <a:off x="3879283" y="6735769"/>
              <a:ext cx="262077" cy="122957"/>
            </a:xfrm>
            <a:custGeom>
              <a:avLst/>
              <a:gdLst>
                <a:gd name="connsiteX0" fmla="*/ 261349 w 262077"/>
                <a:gd name="connsiteY0" fmla="*/ 95476 h 122957"/>
                <a:gd name="connsiteX1" fmla="*/ 213302 w 262077"/>
                <a:gd name="connsiteY1" fmla="*/ 71088 h 122957"/>
                <a:gd name="connsiteX2" fmla="*/ 162160 w 262077"/>
                <a:gd name="connsiteY2" fmla="*/ 45244 h 122957"/>
                <a:gd name="connsiteX3" fmla="*/ 133040 w 262077"/>
                <a:gd name="connsiteY3" fmla="*/ 53252 h 122957"/>
                <a:gd name="connsiteX4" fmla="*/ 96823 w 262077"/>
                <a:gd name="connsiteY4" fmla="*/ 117862 h 122957"/>
                <a:gd name="connsiteX5" fmla="*/ 93911 w 262077"/>
                <a:gd name="connsiteY5" fmla="*/ 122958 h 122957"/>
                <a:gd name="connsiteX6" fmla="*/ 82991 w 262077"/>
                <a:gd name="connsiteY6" fmla="*/ 104758 h 122957"/>
                <a:gd name="connsiteX7" fmla="*/ 61333 w 262077"/>
                <a:gd name="connsiteY7" fmla="*/ 55618 h 122957"/>
                <a:gd name="connsiteX8" fmla="*/ 2548 w 262077"/>
                <a:gd name="connsiteY8" fmla="*/ 6843 h 122957"/>
                <a:gd name="connsiteX9" fmla="*/ 0 w 262077"/>
                <a:gd name="connsiteY9" fmla="*/ 4113 h 122957"/>
                <a:gd name="connsiteX10" fmla="*/ 36764 w 262077"/>
                <a:gd name="connsiteY10" fmla="*/ 473 h 122957"/>
                <a:gd name="connsiteX11" fmla="*/ 183636 w 262077"/>
                <a:gd name="connsiteY11" fmla="*/ 109 h 122957"/>
                <a:gd name="connsiteX12" fmla="*/ 214030 w 262077"/>
                <a:gd name="connsiteY12" fmla="*/ 1565 h 122957"/>
                <a:gd name="connsiteX13" fmla="*/ 234959 w 262077"/>
                <a:gd name="connsiteY13" fmla="*/ 13395 h 122957"/>
                <a:gd name="connsiteX14" fmla="*/ 262077 w 262077"/>
                <a:gd name="connsiteY14" fmla="*/ 88560 h 122957"/>
                <a:gd name="connsiteX15" fmla="*/ 261895 w 262077"/>
                <a:gd name="connsiteY15" fmla="*/ 93110 h 122957"/>
                <a:gd name="connsiteX16" fmla="*/ 261349 w 262077"/>
                <a:gd name="connsiteY16" fmla="*/ 95476 h 1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077" h="122957">
                  <a:moveTo>
                    <a:pt x="261349" y="95476"/>
                  </a:moveTo>
                  <a:cubicBezTo>
                    <a:pt x="244969" y="87104"/>
                    <a:pt x="229135" y="79096"/>
                    <a:pt x="213302" y="71088"/>
                  </a:cubicBezTo>
                  <a:cubicBezTo>
                    <a:pt x="196194" y="62352"/>
                    <a:pt x="179268" y="53616"/>
                    <a:pt x="162160" y="45244"/>
                  </a:cubicBezTo>
                  <a:cubicBezTo>
                    <a:pt x="148692" y="38692"/>
                    <a:pt x="140684" y="40330"/>
                    <a:pt x="133040" y="53252"/>
                  </a:cubicBezTo>
                  <a:cubicBezTo>
                    <a:pt x="120483" y="74364"/>
                    <a:pt x="108835" y="96204"/>
                    <a:pt x="96823" y="117862"/>
                  </a:cubicBezTo>
                  <a:cubicBezTo>
                    <a:pt x="95913" y="119500"/>
                    <a:pt x="95003" y="121138"/>
                    <a:pt x="93911" y="122958"/>
                  </a:cubicBezTo>
                  <a:cubicBezTo>
                    <a:pt x="87541" y="118043"/>
                    <a:pt x="84993" y="111492"/>
                    <a:pt x="82991" y="104758"/>
                  </a:cubicBezTo>
                  <a:cubicBezTo>
                    <a:pt x="77895" y="87468"/>
                    <a:pt x="71889" y="70542"/>
                    <a:pt x="61333" y="55618"/>
                  </a:cubicBezTo>
                  <a:cubicBezTo>
                    <a:pt x="46227" y="33960"/>
                    <a:pt x="26754" y="17399"/>
                    <a:pt x="2548" y="6843"/>
                  </a:cubicBezTo>
                  <a:cubicBezTo>
                    <a:pt x="1638" y="6479"/>
                    <a:pt x="910" y="6115"/>
                    <a:pt x="0" y="4113"/>
                  </a:cubicBezTo>
                  <a:cubicBezTo>
                    <a:pt x="12194" y="2839"/>
                    <a:pt x="24570" y="473"/>
                    <a:pt x="36764" y="473"/>
                  </a:cubicBezTo>
                  <a:cubicBezTo>
                    <a:pt x="85721" y="-73"/>
                    <a:pt x="134678" y="-73"/>
                    <a:pt x="183636" y="109"/>
                  </a:cubicBezTo>
                  <a:cubicBezTo>
                    <a:pt x="193828" y="109"/>
                    <a:pt x="203838" y="655"/>
                    <a:pt x="214030" y="1565"/>
                  </a:cubicBezTo>
                  <a:cubicBezTo>
                    <a:pt x="222583" y="2293"/>
                    <a:pt x="230409" y="5933"/>
                    <a:pt x="234959" y="13395"/>
                  </a:cubicBezTo>
                  <a:cubicBezTo>
                    <a:pt x="249337" y="36508"/>
                    <a:pt x="260985" y="60532"/>
                    <a:pt x="262077" y="88560"/>
                  </a:cubicBezTo>
                  <a:cubicBezTo>
                    <a:pt x="262077" y="90016"/>
                    <a:pt x="262077" y="91654"/>
                    <a:pt x="261895" y="93110"/>
                  </a:cubicBezTo>
                  <a:cubicBezTo>
                    <a:pt x="261713" y="93474"/>
                    <a:pt x="261531" y="94020"/>
                    <a:pt x="261349" y="95476"/>
                  </a:cubicBezTo>
                  <a:close/>
                </a:path>
              </a:pathLst>
            </a:custGeom>
            <a:solidFill>
              <a:schemeClr val="accent2"/>
            </a:solidFill>
            <a:ln w="1816" cap="flat">
              <a:noFill/>
              <a:prstDash val="solid"/>
              <a:miter/>
            </a:ln>
          </p:spPr>
          <p:txBody>
            <a:bodyPr rtlCol="0" anchor="ctr"/>
            <a:lstStyle/>
            <a:p>
              <a:endParaRPr lang="en-US"/>
            </a:p>
          </p:txBody>
        </p:sp>
      </p:grpSp>
    </p:spTree>
    <p:extLst>
      <p:ext uri="{BB962C8B-B14F-4D97-AF65-F5344CB8AC3E}">
        <p14:creationId xmlns:p14="http://schemas.microsoft.com/office/powerpoint/2010/main" val="66190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F1F280-9501-431C-8711-13DC6EE6A757}"/>
              </a:ext>
            </a:extLst>
          </p:cNvPr>
          <p:cNvSpPr txBox="1"/>
          <p:nvPr/>
        </p:nvSpPr>
        <p:spPr>
          <a:xfrm>
            <a:off x="687863" y="4002819"/>
            <a:ext cx="1620000" cy="261610"/>
          </a:xfrm>
          <a:prstGeom prst="rect">
            <a:avLst/>
          </a:prstGeom>
          <a:solidFill>
            <a:schemeClr val="accent1"/>
          </a:solidFill>
        </p:spPr>
        <p:txBody>
          <a:bodyPr wrap="square" rtlCol="0" anchor="ctr">
            <a:spAutoFit/>
          </a:bodyPr>
          <a:lstStyle/>
          <a:p>
            <a:pPr algn="ctr"/>
            <a:r>
              <a:rPr lang="ru-RU" altLang="ko-KR" sz="1100" b="1" dirty="0">
                <a:solidFill>
                  <a:schemeClr val="bg1"/>
                </a:solidFill>
              </a:rPr>
              <a:t>Педагог-модератор</a:t>
            </a:r>
            <a:endParaRPr lang="ko-KR" altLang="en-US" sz="1100" b="1" dirty="0">
              <a:solidFill>
                <a:schemeClr val="bg1"/>
              </a:solidFill>
            </a:endParaRPr>
          </a:p>
        </p:txBody>
      </p:sp>
      <p:sp>
        <p:nvSpPr>
          <p:cNvPr id="14" name="TextBox 13">
            <a:extLst>
              <a:ext uri="{FF2B5EF4-FFF2-40B4-BE49-F238E27FC236}">
                <a16:creationId xmlns:a16="http://schemas.microsoft.com/office/drawing/2014/main" id="{9B6A592E-DA25-499A-B8EC-0B9FA65E27D8}"/>
              </a:ext>
            </a:extLst>
          </p:cNvPr>
          <p:cNvSpPr txBox="1"/>
          <p:nvPr/>
        </p:nvSpPr>
        <p:spPr>
          <a:xfrm>
            <a:off x="2736400" y="4002819"/>
            <a:ext cx="1620000" cy="261610"/>
          </a:xfrm>
          <a:prstGeom prst="rect">
            <a:avLst/>
          </a:prstGeom>
          <a:solidFill>
            <a:schemeClr val="accent2"/>
          </a:solidFill>
        </p:spPr>
        <p:txBody>
          <a:bodyPr wrap="square" rtlCol="0" anchor="ctr">
            <a:spAutoFit/>
          </a:bodyPr>
          <a:lstStyle/>
          <a:p>
            <a:pPr algn="ctr"/>
            <a:r>
              <a:rPr lang="ru-RU" altLang="ko-KR" sz="1100" b="1" dirty="0">
                <a:solidFill>
                  <a:schemeClr val="bg1"/>
                </a:solidFill>
              </a:rPr>
              <a:t>Педагог-</a:t>
            </a:r>
            <a:r>
              <a:rPr lang="ru-RU" altLang="ko-KR" sz="1100" b="1" dirty="0" err="1">
                <a:solidFill>
                  <a:schemeClr val="bg1"/>
                </a:solidFill>
              </a:rPr>
              <a:t>сарапшы</a:t>
            </a:r>
            <a:endParaRPr lang="ko-KR" altLang="en-US" sz="1100" b="1" dirty="0">
              <a:solidFill>
                <a:schemeClr val="bg1"/>
              </a:solidFill>
            </a:endParaRPr>
          </a:p>
        </p:txBody>
      </p:sp>
      <p:graphicFrame>
        <p:nvGraphicFramePr>
          <p:cNvPr id="16" name="Chart 7">
            <a:extLst>
              <a:ext uri="{FF2B5EF4-FFF2-40B4-BE49-F238E27FC236}">
                <a16:creationId xmlns:a16="http://schemas.microsoft.com/office/drawing/2014/main" id="{457D01DB-5DD3-4DAF-B0AE-5995C7471DEE}"/>
              </a:ext>
            </a:extLst>
          </p:cNvPr>
          <p:cNvGraphicFramePr/>
          <p:nvPr>
            <p:extLst>
              <p:ext uri="{D42A27DB-BD31-4B8C-83A1-F6EECF244321}">
                <p14:modId xmlns:p14="http://schemas.microsoft.com/office/powerpoint/2010/main" val="2021051196"/>
              </p:ext>
            </p:extLst>
          </p:nvPr>
        </p:nvGraphicFramePr>
        <p:xfrm>
          <a:off x="7097245" y="2702378"/>
          <a:ext cx="1092458" cy="11322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7">
            <a:extLst>
              <a:ext uri="{FF2B5EF4-FFF2-40B4-BE49-F238E27FC236}">
                <a16:creationId xmlns:a16="http://schemas.microsoft.com/office/drawing/2014/main" id="{2C5FC76E-BFD8-4A40-988E-A6E4134F5783}"/>
              </a:ext>
            </a:extLst>
          </p:cNvPr>
          <p:cNvGraphicFramePr/>
          <p:nvPr>
            <p:extLst>
              <p:ext uri="{D42A27DB-BD31-4B8C-83A1-F6EECF244321}">
                <p14:modId xmlns:p14="http://schemas.microsoft.com/office/powerpoint/2010/main" val="423011915"/>
              </p:ext>
            </p:extLst>
          </p:nvPr>
        </p:nvGraphicFramePr>
        <p:xfrm>
          <a:off x="951636" y="2702378"/>
          <a:ext cx="1092458" cy="1132269"/>
        </p:xfrm>
        <a:graphic>
          <a:graphicData uri="http://schemas.openxmlformats.org/drawingml/2006/chart">
            <c:chart xmlns:c="http://schemas.openxmlformats.org/drawingml/2006/chart" xmlns:r="http://schemas.openxmlformats.org/officeDocument/2006/relationships" r:id="rId3"/>
          </a:graphicData>
        </a:graphic>
      </p:graphicFrame>
      <p:sp>
        <p:nvSpPr>
          <p:cNvPr id="18" name="Oval 10">
            <a:extLst>
              <a:ext uri="{FF2B5EF4-FFF2-40B4-BE49-F238E27FC236}">
                <a16:creationId xmlns:a16="http://schemas.microsoft.com/office/drawing/2014/main" id="{00DD0AA0-768B-41EC-9BB6-48A50E5248F9}"/>
              </a:ext>
            </a:extLst>
          </p:cNvPr>
          <p:cNvSpPr/>
          <p:nvPr/>
        </p:nvSpPr>
        <p:spPr>
          <a:xfrm>
            <a:off x="7342705" y="2955955"/>
            <a:ext cx="601538" cy="6015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dirty="0"/>
          </a:p>
        </p:txBody>
      </p:sp>
      <p:sp>
        <p:nvSpPr>
          <p:cNvPr id="19" name="Oval 11">
            <a:extLst>
              <a:ext uri="{FF2B5EF4-FFF2-40B4-BE49-F238E27FC236}">
                <a16:creationId xmlns:a16="http://schemas.microsoft.com/office/drawing/2014/main" id="{1BB9B955-EFD2-4C49-8B86-C293799A3672}"/>
              </a:ext>
            </a:extLst>
          </p:cNvPr>
          <p:cNvSpPr/>
          <p:nvPr/>
        </p:nvSpPr>
        <p:spPr>
          <a:xfrm>
            <a:off x="1197096" y="2955955"/>
            <a:ext cx="601538" cy="6015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dirty="0"/>
          </a:p>
        </p:txBody>
      </p:sp>
      <p:sp>
        <p:nvSpPr>
          <p:cNvPr id="20" name="TextBox 19">
            <a:extLst>
              <a:ext uri="{FF2B5EF4-FFF2-40B4-BE49-F238E27FC236}">
                <a16:creationId xmlns:a16="http://schemas.microsoft.com/office/drawing/2014/main" id="{10D01B6C-1B70-433B-8A81-391142292D86}"/>
              </a:ext>
            </a:extLst>
          </p:cNvPr>
          <p:cNvSpPr txBox="1"/>
          <p:nvPr/>
        </p:nvSpPr>
        <p:spPr>
          <a:xfrm>
            <a:off x="7328427" y="2806601"/>
            <a:ext cx="615816" cy="900246"/>
          </a:xfrm>
          <a:prstGeom prst="rect">
            <a:avLst/>
          </a:prstGeom>
          <a:noFill/>
        </p:spPr>
        <p:txBody>
          <a:bodyPr wrap="square" lIns="68580" tIns="34290" rIns="68580" bIns="34290" rtlCol="0" anchor="ctr">
            <a:spAutoFit/>
          </a:bodyPr>
          <a:lstStyle/>
          <a:p>
            <a:pPr algn="ctr"/>
            <a:r>
              <a:rPr lang="ru-RU" altLang="ko-KR" sz="1800" b="1" dirty="0">
                <a:solidFill>
                  <a:schemeClr val="tx1">
                    <a:lumMod val="50000"/>
                  </a:schemeClr>
                </a:solidFill>
                <a:cs typeface="Arial" pitchFamily="34" charset="0"/>
              </a:rPr>
              <a:t>2 </a:t>
            </a:r>
            <a:r>
              <a:rPr lang="kk-KZ" altLang="ko-KR" sz="1800" b="1" dirty="0">
                <a:solidFill>
                  <a:schemeClr val="tx1">
                    <a:lumMod val="50000"/>
                  </a:schemeClr>
                </a:solidFill>
                <a:cs typeface="Arial" pitchFamily="34" charset="0"/>
              </a:rPr>
              <a:t>мұғ</a:t>
            </a:r>
            <a:r>
              <a:rPr lang="en-US" altLang="ko-KR" sz="1800" b="1" dirty="0">
                <a:solidFill>
                  <a:schemeClr val="tx1">
                    <a:lumMod val="50000"/>
                  </a:schemeClr>
                </a:solidFill>
                <a:cs typeface="Arial" pitchFamily="34" charset="0"/>
              </a:rPr>
              <a:t>1%</a:t>
            </a:r>
            <a:endParaRPr lang="ko-KR" altLang="en-US" sz="1800" b="1" dirty="0">
              <a:solidFill>
                <a:schemeClr val="tx1">
                  <a:lumMod val="50000"/>
                </a:schemeClr>
              </a:solidFill>
              <a:cs typeface="Arial" pitchFamily="34" charset="0"/>
            </a:endParaRPr>
          </a:p>
        </p:txBody>
      </p:sp>
      <p:sp>
        <p:nvSpPr>
          <p:cNvPr id="21" name="TextBox 20">
            <a:extLst>
              <a:ext uri="{FF2B5EF4-FFF2-40B4-BE49-F238E27FC236}">
                <a16:creationId xmlns:a16="http://schemas.microsoft.com/office/drawing/2014/main" id="{D6C710B4-5097-4E55-A8E1-63CB163F8C7A}"/>
              </a:ext>
            </a:extLst>
          </p:cNvPr>
          <p:cNvSpPr txBox="1"/>
          <p:nvPr/>
        </p:nvSpPr>
        <p:spPr>
          <a:xfrm>
            <a:off x="1189955" y="2806187"/>
            <a:ext cx="615816" cy="900246"/>
          </a:xfrm>
          <a:prstGeom prst="rect">
            <a:avLst/>
          </a:prstGeom>
          <a:noFill/>
        </p:spPr>
        <p:txBody>
          <a:bodyPr wrap="square" lIns="68580" tIns="34290" rIns="68580" bIns="34290" rtlCol="0" anchor="ctr">
            <a:spAutoFit/>
          </a:bodyPr>
          <a:lstStyle/>
          <a:p>
            <a:pPr algn="ctr"/>
            <a:r>
              <a:rPr lang="ru-RU" altLang="ko-KR" sz="1800" b="1" dirty="0">
                <a:solidFill>
                  <a:schemeClr val="tx1">
                    <a:lumMod val="50000"/>
                  </a:schemeClr>
                </a:solidFill>
                <a:cs typeface="Arial" pitchFamily="34" charset="0"/>
              </a:rPr>
              <a:t>63 </a:t>
            </a:r>
            <a:r>
              <a:rPr lang="kk-KZ" altLang="ko-KR" sz="1800" b="1" dirty="0">
                <a:solidFill>
                  <a:schemeClr val="tx1">
                    <a:lumMod val="50000"/>
                  </a:schemeClr>
                </a:solidFill>
                <a:cs typeface="Arial" pitchFamily="34" charset="0"/>
              </a:rPr>
              <a:t>мұғ</a:t>
            </a:r>
            <a:r>
              <a:rPr lang="ru-RU" altLang="ko-KR" sz="1800" b="1" dirty="0">
                <a:solidFill>
                  <a:schemeClr val="tx1">
                    <a:lumMod val="50000"/>
                  </a:schemeClr>
                </a:solidFill>
                <a:cs typeface="Arial" pitchFamily="34" charset="0"/>
              </a:rPr>
              <a:t>21</a:t>
            </a:r>
            <a:r>
              <a:rPr lang="en-US" altLang="ko-KR" sz="1800" b="1" dirty="0">
                <a:solidFill>
                  <a:schemeClr val="tx1">
                    <a:lumMod val="50000"/>
                  </a:schemeClr>
                </a:solidFill>
                <a:cs typeface="Arial" pitchFamily="34" charset="0"/>
              </a:rPr>
              <a:t>%</a:t>
            </a:r>
            <a:endParaRPr lang="ko-KR" altLang="en-US" sz="1800" b="1" dirty="0">
              <a:solidFill>
                <a:schemeClr val="tx1">
                  <a:lumMod val="50000"/>
                </a:schemeClr>
              </a:solidFill>
              <a:cs typeface="Arial" pitchFamily="34" charset="0"/>
            </a:endParaRPr>
          </a:p>
        </p:txBody>
      </p:sp>
      <p:graphicFrame>
        <p:nvGraphicFramePr>
          <p:cNvPr id="22" name="Chart 7">
            <a:extLst>
              <a:ext uri="{FF2B5EF4-FFF2-40B4-BE49-F238E27FC236}">
                <a16:creationId xmlns:a16="http://schemas.microsoft.com/office/drawing/2014/main" id="{74D9D4FD-8E20-4ECA-A94F-DF433AC5FAA1}"/>
              </a:ext>
            </a:extLst>
          </p:cNvPr>
          <p:cNvGraphicFramePr/>
          <p:nvPr>
            <p:extLst>
              <p:ext uri="{D42A27DB-BD31-4B8C-83A1-F6EECF244321}">
                <p14:modId xmlns:p14="http://schemas.microsoft.com/office/powerpoint/2010/main" val="3664858150"/>
              </p:ext>
            </p:extLst>
          </p:nvPr>
        </p:nvGraphicFramePr>
        <p:xfrm>
          <a:off x="3000172" y="2702378"/>
          <a:ext cx="1092458" cy="1132269"/>
        </p:xfrm>
        <a:graphic>
          <a:graphicData uri="http://schemas.openxmlformats.org/drawingml/2006/chart">
            <c:chart xmlns:c="http://schemas.openxmlformats.org/drawingml/2006/chart" xmlns:r="http://schemas.openxmlformats.org/officeDocument/2006/relationships" r:id="rId4"/>
          </a:graphicData>
        </a:graphic>
      </p:graphicFrame>
      <p:sp>
        <p:nvSpPr>
          <p:cNvPr id="23" name="Oval 15">
            <a:extLst>
              <a:ext uri="{FF2B5EF4-FFF2-40B4-BE49-F238E27FC236}">
                <a16:creationId xmlns:a16="http://schemas.microsoft.com/office/drawing/2014/main" id="{DBE3F4FD-39C1-42BD-A527-31CF84E6AEEC}"/>
              </a:ext>
            </a:extLst>
          </p:cNvPr>
          <p:cNvSpPr/>
          <p:nvPr/>
        </p:nvSpPr>
        <p:spPr>
          <a:xfrm>
            <a:off x="3245632" y="2955955"/>
            <a:ext cx="601538" cy="6015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dirty="0"/>
          </a:p>
        </p:txBody>
      </p:sp>
      <p:sp>
        <p:nvSpPr>
          <p:cNvPr id="24" name="TextBox 23">
            <a:extLst>
              <a:ext uri="{FF2B5EF4-FFF2-40B4-BE49-F238E27FC236}">
                <a16:creationId xmlns:a16="http://schemas.microsoft.com/office/drawing/2014/main" id="{5E47A858-1194-4F54-86A3-A7B13EDC5ABB}"/>
              </a:ext>
            </a:extLst>
          </p:cNvPr>
          <p:cNvSpPr txBox="1"/>
          <p:nvPr/>
        </p:nvSpPr>
        <p:spPr>
          <a:xfrm>
            <a:off x="3238492" y="2806187"/>
            <a:ext cx="615816" cy="900246"/>
          </a:xfrm>
          <a:prstGeom prst="rect">
            <a:avLst/>
          </a:prstGeom>
          <a:noFill/>
        </p:spPr>
        <p:txBody>
          <a:bodyPr wrap="square" lIns="68580" tIns="34290" rIns="68580" bIns="34290" rtlCol="0" anchor="ctr">
            <a:spAutoFit/>
          </a:bodyPr>
          <a:lstStyle/>
          <a:p>
            <a:pPr algn="ctr"/>
            <a:r>
              <a:rPr lang="ru-RU" altLang="ko-KR" sz="1800" b="1" dirty="0">
                <a:solidFill>
                  <a:schemeClr val="tx1">
                    <a:lumMod val="50000"/>
                  </a:schemeClr>
                </a:solidFill>
                <a:cs typeface="Arial" pitchFamily="34" charset="0"/>
              </a:rPr>
              <a:t>44 мұғ15</a:t>
            </a:r>
            <a:r>
              <a:rPr lang="en-US" altLang="ko-KR" sz="1800" b="1" dirty="0">
                <a:solidFill>
                  <a:schemeClr val="tx1">
                    <a:lumMod val="50000"/>
                  </a:schemeClr>
                </a:solidFill>
                <a:cs typeface="Arial" pitchFamily="34" charset="0"/>
              </a:rPr>
              <a:t>%</a:t>
            </a:r>
            <a:endParaRPr lang="ko-KR" altLang="en-US" sz="1800" b="1" dirty="0">
              <a:solidFill>
                <a:schemeClr val="tx1">
                  <a:lumMod val="50000"/>
                </a:schemeClr>
              </a:solidFill>
              <a:cs typeface="Arial" pitchFamily="34" charset="0"/>
            </a:endParaRPr>
          </a:p>
        </p:txBody>
      </p:sp>
      <p:graphicFrame>
        <p:nvGraphicFramePr>
          <p:cNvPr id="25" name="Chart 7">
            <a:extLst>
              <a:ext uri="{FF2B5EF4-FFF2-40B4-BE49-F238E27FC236}">
                <a16:creationId xmlns:a16="http://schemas.microsoft.com/office/drawing/2014/main" id="{4173F469-C594-4DF8-BBEA-A6B5B99FBE13}"/>
              </a:ext>
            </a:extLst>
          </p:cNvPr>
          <p:cNvGraphicFramePr/>
          <p:nvPr>
            <p:extLst>
              <p:ext uri="{D42A27DB-BD31-4B8C-83A1-F6EECF244321}">
                <p14:modId xmlns:p14="http://schemas.microsoft.com/office/powerpoint/2010/main" val="1130779080"/>
              </p:ext>
            </p:extLst>
          </p:nvPr>
        </p:nvGraphicFramePr>
        <p:xfrm>
          <a:off x="5048709" y="2702378"/>
          <a:ext cx="1092458" cy="1132269"/>
        </p:xfrm>
        <a:graphic>
          <a:graphicData uri="http://schemas.openxmlformats.org/drawingml/2006/chart">
            <c:chart xmlns:c="http://schemas.openxmlformats.org/drawingml/2006/chart" xmlns:r="http://schemas.openxmlformats.org/officeDocument/2006/relationships" r:id="rId5"/>
          </a:graphicData>
        </a:graphic>
      </p:graphicFrame>
      <p:sp>
        <p:nvSpPr>
          <p:cNvPr id="26" name="Oval 18">
            <a:extLst>
              <a:ext uri="{FF2B5EF4-FFF2-40B4-BE49-F238E27FC236}">
                <a16:creationId xmlns:a16="http://schemas.microsoft.com/office/drawing/2014/main" id="{6D16EAE3-4310-459C-92EF-91A6C7E40DFE}"/>
              </a:ext>
            </a:extLst>
          </p:cNvPr>
          <p:cNvSpPr/>
          <p:nvPr/>
        </p:nvSpPr>
        <p:spPr>
          <a:xfrm>
            <a:off x="5294169" y="2955955"/>
            <a:ext cx="601538" cy="6015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dirty="0"/>
          </a:p>
        </p:txBody>
      </p:sp>
      <p:sp>
        <p:nvSpPr>
          <p:cNvPr id="27" name="TextBox 26">
            <a:extLst>
              <a:ext uri="{FF2B5EF4-FFF2-40B4-BE49-F238E27FC236}">
                <a16:creationId xmlns:a16="http://schemas.microsoft.com/office/drawing/2014/main" id="{6D03249D-0949-4D5E-B08B-9158EC2E9681}"/>
              </a:ext>
            </a:extLst>
          </p:cNvPr>
          <p:cNvSpPr txBox="1"/>
          <p:nvPr/>
        </p:nvSpPr>
        <p:spPr>
          <a:xfrm>
            <a:off x="5287028" y="2806187"/>
            <a:ext cx="615816" cy="900246"/>
          </a:xfrm>
          <a:prstGeom prst="rect">
            <a:avLst/>
          </a:prstGeom>
          <a:noFill/>
        </p:spPr>
        <p:txBody>
          <a:bodyPr wrap="square" lIns="68580" tIns="34290" rIns="68580" bIns="34290" rtlCol="0" anchor="ctr">
            <a:spAutoFit/>
          </a:bodyPr>
          <a:lstStyle/>
          <a:p>
            <a:pPr algn="ctr"/>
            <a:r>
              <a:rPr lang="ru-RU" altLang="ko-KR" sz="1800" b="1" dirty="0">
                <a:solidFill>
                  <a:schemeClr val="tx1">
                    <a:lumMod val="50000"/>
                  </a:schemeClr>
                </a:solidFill>
                <a:cs typeface="Arial" pitchFamily="34" charset="0"/>
              </a:rPr>
              <a:t>98 </a:t>
            </a:r>
            <a:r>
              <a:rPr lang="ru-RU" altLang="ko-KR" sz="1800" b="1" dirty="0" err="1">
                <a:solidFill>
                  <a:schemeClr val="tx1">
                    <a:lumMod val="50000"/>
                  </a:schemeClr>
                </a:solidFill>
                <a:cs typeface="Arial" pitchFamily="34" charset="0"/>
              </a:rPr>
              <a:t>мұғ</a:t>
            </a:r>
            <a:endParaRPr lang="ru-RU" altLang="ko-KR" sz="1800" b="1" dirty="0">
              <a:solidFill>
                <a:schemeClr val="tx1">
                  <a:lumMod val="50000"/>
                </a:schemeClr>
              </a:solidFill>
              <a:cs typeface="Arial" pitchFamily="34" charset="0"/>
            </a:endParaRPr>
          </a:p>
          <a:p>
            <a:pPr algn="ctr"/>
            <a:r>
              <a:rPr lang="ru-RU" altLang="ko-KR" sz="1800" b="1" dirty="0">
                <a:solidFill>
                  <a:schemeClr val="tx1">
                    <a:lumMod val="50000"/>
                  </a:schemeClr>
                </a:solidFill>
                <a:cs typeface="Arial" pitchFamily="34" charset="0"/>
              </a:rPr>
              <a:t>33</a:t>
            </a:r>
            <a:r>
              <a:rPr lang="en-US" altLang="ko-KR" sz="1800" b="1" dirty="0">
                <a:solidFill>
                  <a:schemeClr val="tx1">
                    <a:lumMod val="50000"/>
                  </a:schemeClr>
                </a:solidFill>
                <a:cs typeface="Arial" pitchFamily="34" charset="0"/>
              </a:rPr>
              <a:t>%</a:t>
            </a:r>
            <a:endParaRPr lang="ko-KR" altLang="en-US" sz="1800" b="1" dirty="0">
              <a:solidFill>
                <a:schemeClr val="tx1">
                  <a:lumMod val="50000"/>
                </a:schemeClr>
              </a:solidFill>
              <a:cs typeface="Arial" pitchFamily="34" charset="0"/>
            </a:endParaRPr>
          </a:p>
        </p:txBody>
      </p:sp>
      <p:sp>
        <p:nvSpPr>
          <p:cNvPr id="29" name="TextBox 28">
            <a:extLst>
              <a:ext uri="{FF2B5EF4-FFF2-40B4-BE49-F238E27FC236}">
                <a16:creationId xmlns:a16="http://schemas.microsoft.com/office/drawing/2014/main" id="{12357A21-250C-408E-8283-D3670021A5FE}"/>
              </a:ext>
            </a:extLst>
          </p:cNvPr>
          <p:cNvSpPr txBox="1"/>
          <p:nvPr/>
        </p:nvSpPr>
        <p:spPr>
          <a:xfrm>
            <a:off x="4784936" y="4002819"/>
            <a:ext cx="1620000" cy="261610"/>
          </a:xfrm>
          <a:prstGeom prst="rect">
            <a:avLst/>
          </a:prstGeom>
          <a:solidFill>
            <a:schemeClr val="accent3"/>
          </a:solidFill>
        </p:spPr>
        <p:txBody>
          <a:bodyPr wrap="square" rtlCol="0" anchor="ctr">
            <a:spAutoFit/>
          </a:bodyPr>
          <a:lstStyle/>
          <a:p>
            <a:pPr algn="ctr"/>
            <a:r>
              <a:rPr lang="ru-RU" altLang="ko-KR" sz="1100" b="1" dirty="0">
                <a:solidFill>
                  <a:schemeClr val="bg1"/>
                </a:solidFill>
              </a:rPr>
              <a:t>Педагог-</a:t>
            </a:r>
            <a:r>
              <a:rPr lang="ru-RU" altLang="ko-KR" sz="1100" b="1" dirty="0" err="1">
                <a:solidFill>
                  <a:schemeClr val="bg1"/>
                </a:solidFill>
              </a:rPr>
              <a:t>зерттеуш</a:t>
            </a:r>
            <a:r>
              <a:rPr lang="kk-KZ" altLang="ko-KR" sz="1100" b="1" dirty="0">
                <a:solidFill>
                  <a:schemeClr val="bg1"/>
                </a:solidFill>
              </a:rPr>
              <a:t>і</a:t>
            </a:r>
            <a:endParaRPr lang="ko-KR" altLang="en-US" sz="1100" b="1" dirty="0">
              <a:solidFill>
                <a:schemeClr val="bg1"/>
              </a:solidFill>
            </a:endParaRPr>
          </a:p>
        </p:txBody>
      </p:sp>
      <p:sp>
        <p:nvSpPr>
          <p:cNvPr id="32" name="TextBox 31">
            <a:extLst>
              <a:ext uri="{FF2B5EF4-FFF2-40B4-BE49-F238E27FC236}">
                <a16:creationId xmlns:a16="http://schemas.microsoft.com/office/drawing/2014/main" id="{D9C7C44C-32DC-4682-B849-A897B63C03DA}"/>
              </a:ext>
            </a:extLst>
          </p:cNvPr>
          <p:cNvSpPr txBox="1"/>
          <p:nvPr/>
        </p:nvSpPr>
        <p:spPr>
          <a:xfrm>
            <a:off x="6833472" y="4002819"/>
            <a:ext cx="1620000" cy="261610"/>
          </a:xfrm>
          <a:prstGeom prst="rect">
            <a:avLst/>
          </a:prstGeom>
          <a:solidFill>
            <a:schemeClr val="accent4"/>
          </a:solidFill>
        </p:spPr>
        <p:txBody>
          <a:bodyPr wrap="square" rtlCol="0" anchor="ctr">
            <a:spAutoFit/>
          </a:bodyPr>
          <a:lstStyle/>
          <a:p>
            <a:pPr algn="ctr"/>
            <a:r>
              <a:rPr lang="kk-KZ" altLang="ko-KR" sz="1100" b="1" dirty="0">
                <a:solidFill>
                  <a:schemeClr val="bg1"/>
                </a:solidFill>
              </a:rPr>
              <a:t>Педагог</a:t>
            </a:r>
            <a:r>
              <a:rPr lang="ru-RU" altLang="ko-KR" sz="1100" b="1" dirty="0">
                <a:solidFill>
                  <a:schemeClr val="bg1"/>
                </a:solidFill>
              </a:rPr>
              <a:t>-</a:t>
            </a:r>
            <a:r>
              <a:rPr lang="ru-RU" altLang="ko-KR" sz="1100" b="1" dirty="0" err="1">
                <a:solidFill>
                  <a:schemeClr val="bg1"/>
                </a:solidFill>
              </a:rPr>
              <a:t>шебер</a:t>
            </a:r>
            <a:endParaRPr lang="ko-KR" altLang="en-US" sz="1100" b="1" dirty="0">
              <a:solidFill>
                <a:schemeClr val="bg1"/>
              </a:solidFill>
            </a:endParaRPr>
          </a:p>
        </p:txBody>
      </p:sp>
      <p:sp>
        <p:nvSpPr>
          <p:cNvPr id="44" name="TextBox 43">
            <a:extLst>
              <a:ext uri="{FF2B5EF4-FFF2-40B4-BE49-F238E27FC236}">
                <a16:creationId xmlns:a16="http://schemas.microsoft.com/office/drawing/2014/main" id="{AD00A496-C906-4FF5-9F9A-FC9C75437ABE}"/>
              </a:ext>
            </a:extLst>
          </p:cNvPr>
          <p:cNvSpPr txBox="1"/>
          <p:nvPr/>
        </p:nvSpPr>
        <p:spPr>
          <a:xfrm>
            <a:off x="462794" y="1186175"/>
            <a:ext cx="6629486" cy="1169551"/>
          </a:xfrm>
          <a:prstGeom prst="rect">
            <a:avLst/>
          </a:prstGeom>
          <a:noFill/>
        </p:spPr>
        <p:txBody>
          <a:bodyPr wrap="square" rtlCol="0">
            <a:spAutoFit/>
          </a:bodyPr>
          <a:lstStyle/>
          <a:p>
            <a:pPr marL="171450" lvl="0" indent="-171450">
              <a:buFont typeface="Wingdings" pitchFamily="2" charset="2"/>
              <a:buChar char="Ø"/>
            </a:pPr>
            <a:r>
              <a:rPr lang="kk-KZ" b="1" dirty="0">
                <a:solidFill>
                  <a:srgbClr val="002060"/>
                </a:solidFill>
              </a:rPr>
              <a:t>Педагог қызметкерлер мен оларға теңестірілген тұлғалардың кәсіби білімінің, іскерлігінің, дағдыларының және құзіреттіліктерінің  үздіксіз, мақсатты түрде өсуіне қолдау көрсету.</a:t>
            </a:r>
          </a:p>
          <a:p>
            <a:pPr marL="171450" indent="-171450">
              <a:buFont typeface="Wingdings" pitchFamily="2" charset="2"/>
              <a:buChar char="Ø"/>
            </a:pPr>
            <a:r>
              <a:rPr lang="kk-KZ" b="1" dirty="0">
                <a:solidFill>
                  <a:srgbClr val="002060"/>
                </a:solidFill>
              </a:rPr>
              <a:t>Педагогикалық қызметтің тиімділігі мен сапасын арттыру.</a:t>
            </a:r>
          </a:p>
          <a:p>
            <a:pPr marL="171450" indent="-171450">
              <a:buFont typeface="Wingdings" pitchFamily="2" charset="2"/>
              <a:buChar char="Ø"/>
            </a:pPr>
            <a:r>
              <a:rPr lang="kk-KZ" b="1" dirty="0">
                <a:solidFill>
                  <a:srgbClr val="002060"/>
                </a:solidFill>
              </a:rPr>
              <a:t>Педагог кадр құрамының сапасын көтеру. </a:t>
            </a:r>
            <a:endParaRPr lang="ru-RU" b="1" dirty="0">
              <a:solidFill>
                <a:srgbClr val="002060"/>
              </a:solidFill>
            </a:endParaRPr>
          </a:p>
        </p:txBody>
      </p:sp>
      <p:sp>
        <p:nvSpPr>
          <p:cNvPr id="54" name="TextBox 53"/>
          <p:cNvSpPr txBox="1"/>
          <p:nvPr/>
        </p:nvSpPr>
        <p:spPr>
          <a:xfrm>
            <a:off x="2350297" y="32886"/>
            <a:ext cx="6489277" cy="73866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b="1" cap="all" dirty="0">
                <a:ln w="0"/>
                <a:solidFill>
                  <a:srgbClr val="FF9933"/>
                </a:solidFill>
                <a:effectLst>
                  <a:reflection blurRad="12700" stA="50000" endPos="50000" dist="5000" dir="5400000" sy="-100000" rotWithShape="0"/>
                </a:effectLst>
              </a:rPr>
              <a:t>ПЕДАГОГ КАДРЛАРДЫ</a:t>
            </a:r>
            <a:r>
              <a:rPr lang="kk-KZ" b="1" cap="all" dirty="0">
                <a:ln w="0"/>
                <a:solidFill>
                  <a:srgbClr val="FF9933"/>
                </a:solidFill>
                <a:effectLst>
                  <a:reflection blurRad="12700" stA="50000" endPos="50000" dist="5000" dir="5400000" sy="-100000" rotWithShape="0"/>
                </a:effectLst>
              </a:rPr>
              <a:t>Ң САНДЫҚ</a:t>
            </a:r>
            <a:r>
              <a:rPr lang="ru-RU" b="1" cap="all" dirty="0">
                <a:ln w="0"/>
                <a:solidFill>
                  <a:srgbClr val="FF9933"/>
                </a:solidFill>
                <a:effectLst>
                  <a:reflection blurRad="12700" stA="50000" endPos="50000" dist="5000" dir="5400000" sy="-100000" rotWithShape="0"/>
                </a:effectLst>
              </a:rPr>
              <a:t>-</a:t>
            </a:r>
            <a:r>
              <a:rPr lang="kk-KZ" b="1" cap="all" dirty="0">
                <a:ln w="0"/>
                <a:solidFill>
                  <a:srgbClr val="FF9933"/>
                </a:solidFill>
                <a:effectLst>
                  <a:reflection blurRad="12700" stA="50000" endPos="50000" dist="5000" dir="5400000" sy="-100000" rotWithShape="0"/>
                </a:effectLst>
              </a:rPr>
              <a:t>САПАЛЫҚ ҚҰРАМЫ. </a:t>
            </a:r>
          </a:p>
          <a:p>
            <a:pPr algn="ctr"/>
            <a:r>
              <a:rPr lang="kk-KZ" b="1" cap="all" dirty="0">
                <a:ln w="0"/>
                <a:solidFill>
                  <a:srgbClr val="FF9933"/>
                </a:solidFill>
                <a:effectLst>
                  <a:reflection blurRad="12700" stA="50000" endPos="50000" dist="5000" dir="5400000" sy="-100000" rotWithShape="0"/>
                </a:effectLst>
              </a:rPr>
              <a:t>ПЕДАГОГТЕРГЕ БІЛІКТІЛІК САНАТЫН БЕРУ (РАСТАУ) ҚАҒИДАЛАРЫН </a:t>
            </a:r>
          </a:p>
          <a:p>
            <a:pPr algn="ctr"/>
            <a:r>
              <a:rPr lang="kk-KZ" b="1" cap="all" dirty="0">
                <a:ln w="0"/>
                <a:solidFill>
                  <a:srgbClr val="FF9933"/>
                </a:solidFill>
                <a:effectLst>
                  <a:reflection blurRad="12700" stA="50000" endPos="50000" dist="5000" dir="5400000" sy="-100000" rotWithShape="0"/>
                </a:effectLst>
              </a:rPr>
              <a:t>ЖҮЗЕГЕ АСЫРУ.</a:t>
            </a:r>
            <a:endParaRPr lang="ru-RU" b="1" cap="all" dirty="0">
              <a:ln w="0"/>
              <a:solidFill>
                <a:srgbClr val="FF9933"/>
              </a:solidFill>
              <a:effectLst>
                <a:reflection blurRad="12700" stA="50000" endPos="50000" dist="5000" dir="5400000" sy="-100000" rotWithShape="0"/>
              </a:effectLst>
            </a:endParaRPr>
          </a:p>
        </p:txBody>
      </p:sp>
      <p:sp>
        <p:nvSpPr>
          <p:cNvPr id="55" name="TextBox 54"/>
          <p:cNvSpPr txBox="1"/>
          <p:nvPr/>
        </p:nvSpPr>
        <p:spPr>
          <a:xfrm>
            <a:off x="107504" y="843558"/>
            <a:ext cx="1547218" cy="3385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1600" b="1" cap="all" dirty="0">
                <a:ln w="0"/>
                <a:solidFill>
                  <a:srgbClr val="FF9933"/>
                </a:solidFill>
                <a:effectLst>
                  <a:reflection blurRad="12700" stA="50000" endPos="50000" dist="5000" dir="5400000" sy="-100000" rotWithShape="0"/>
                </a:effectLst>
              </a:rPr>
              <a:t>Мақсатым: </a:t>
            </a:r>
            <a:endParaRPr lang="ru-RU" sz="1600" b="1" cap="all" dirty="0">
              <a:ln w="0"/>
              <a:solidFill>
                <a:srgbClr val="FF9933"/>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34359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1">
            <a:extLst>
              <a:ext uri="{FF2B5EF4-FFF2-40B4-BE49-F238E27FC236}">
                <a16:creationId xmlns:a16="http://schemas.microsoft.com/office/drawing/2014/main" id="{D735F7F3-C1B5-4B60-A00A-4EB618DDFB5A}"/>
              </a:ext>
            </a:extLst>
          </p:cNvPr>
          <p:cNvSpPr txBox="1">
            <a:spLocks/>
          </p:cNvSpPr>
          <p:nvPr/>
        </p:nvSpPr>
        <p:spPr>
          <a:xfrm>
            <a:off x="2411760" y="123478"/>
            <a:ext cx="7194378" cy="543185"/>
          </a:xfrm>
          <a:prstGeom prst="rect">
            <a:avLst/>
          </a:prstGeom>
        </p:spPr>
        <p:txBody>
          <a:bodyPr>
            <a:scene3d>
              <a:camera prst="orthographicFront"/>
              <a:lightRig rig="glow" dir="tl">
                <a:rot lat="0" lon="0" rev="5400000"/>
              </a:lightRig>
            </a:scene3d>
            <a:sp3d contourW="12700">
              <a:bevelT w="25400" h="25400"/>
              <a:contourClr>
                <a:schemeClr val="accent6">
                  <a:shade val="73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Б</a:t>
            </a:r>
            <a:r>
              <a:rPr lang="kk-KZ"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ІЛІМ БЕРУ БАҒДАРЛАМАЛАРЫН ЖЕТІЛДІРУ</a:t>
            </a:r>
            <a:endParaRPr lang="en-US"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nvGrpSpPr>
          <p:cNvPr id="55" name="Graphic 20">
            <a:extLst>
              <a:ext uri="{FF2B5EF4-FFF2-40B4-BE49-F238E27FC236}">
                <a16:creationId xmlns:a16="http://schemas.microsoft.com/office/drawing/2014/main" id="{7FA8E6E6-B440-48D3-9FC4-2B6DF3555A2E}"/>
              </a:ext>
            </a:extLst>
          </p:cNvPr>
          <p:cNvGrpSpPr/>
          <p:nvPr/>
        </p:nvGrpSpPr>
        <p:grpSpPr>
          <a:xfrm>
            <a:off x="5368624" y="1851670"/>
            <a:ext cx="975456" cy="1177421"/>
            <a:chOff x="5014912" y="2124075"/>
            <a:chExt cx="2162175" cy="2609850"/>
          </a:xfrm>
        </p:grpSpPr>
        <p:sp>
          <p:nvSpPr>
            <p:cNvPr id="56" name="Freeform: Shape 3">
              <a:extLst>
                <a:ext uri="{FF2B5EF4-FFF2-40B4-BE49-F238E27FC236}">
                  <a16:creationId xmlns:a16="http://schemas.microsoft.com/office/drawing/2014/main" id="{94C70D7B-60FB-48A8-8B5D-E44D3BEEEF32}"/>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57" name="Freeform: Shape 4">
              <a:extLst>
                <a:ext uri="{FF2B5EF4-FFF2-40B4-BE49-F238E27FC236}">
                  <a16:creationId xmlns:a16="http://schemas.microsoft.com/office/drawing/2014/main" id="{BC7349E4-AED8-48B2-B84F-92AFB57C88E7}"/>
                </a:ext>
              </a:extLst>
            </p:cNvPr>
            <p:cNvSpPr/>
            <p:nvPr/>
          </p:nvSpPr>
          <p:spPr>
            <a:xfrm>
              <a:off x="5762730" y="2119107"/>
              <a:ext cx="361950" cy="1019175"/>
            </a:xfrm>
            <a:custGeom>
              <a:avLst/>
              <a:gdLst>
                <a:gd name="connsiteX0" fmla="*/ 350414 w 361950"/>
                <a:gd name="connsiteY0" fmla="*/ 1013666 h 1019175"/>
                <a:gd name="connsiteX1" fmla="*/ 342794 w 361950"/>
                <a:gd name="connsiteY1" fmla="*/ 278336 h 1019175"/>
                <a:gd name="connsiteX2" fmla="*/ 328507 w 361950"/>
                <a:gd name="connsiteY2" fmla="*/ 146890 h 1019175"/>
                <a:gd name="connsiteX3" fmla="*/ 186584 w 361950"/>
                <a:gd name="connsiteY3" fmla="*/ 14493 h 1019175"/>
                <a:gd name="connsiteX4" fmla="*/ 27517 w 361950"/>
                <a:gd name="connsiteY4" fmla="*/ 144033 h 1019175"/>
                <a:gd name="connsiteX5" fmla="*/ 16087 w 361950"/>
                <a:gd name="connsiteY5" fmla="*/ 997473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1019175">
                  <a:moveTo>
                    <a:pt x="350414" y="1013666"/>
                  </a:moveTo>
                  <a:cubicBezTo>
                    <a:pt x="351367" y="1009856"/>
                    <a:pt x="341842" y="297386"/>
                    <a:pt x="342794" y="278336"/>
                  </a:cubicBezTo>
                  <a:cubicBezTo>
                    <a:pt x="342794" y="253570"/>
                    <a:pt x="331364" y="159273"/>
                    <a:pt x="328507" y="146890"/>
                  </a:cubicBezTo>
                  <a:cubicBezTo>
                    <a:pt x="319934" y="97360"/>
                    <a:pt x="267547" y="19255"/>
                    <a:pt x="186584" y="14493"/>
                  </a:cubicBezTo>
                  <a:cubicBezTo>
                    <a:pt x="100859" y="9730"/>
                    <a:pt x="31327" y="88788"/>
                    <a:pt x="27517" y="144033"/>
                  </a:cubicBezTo>
                  <a:cubicBezTo>
                    <a:pt x="27517" y="144985"/>
                    <a:pt x="8467" y="442166"/>
                    <a:pt x="16087" y="997473"/>
                  </a:cubicBezTo>
                </a:path>
              </a:pathLst>
            </a:custGeom>
            <a:noFill/>
            <a:ln w="19050" cap="rnd">
              <a:solidFill>
                <a:schemeClr val="accent3"/>
              </a:solidFill>
              <a:prstDash val="solid"/>
              <a:round/>
            </a:ln>
          </p:spPr>
          <p:txBody>
            <a:bodyPr rtlCol="0" anchor="ctr"/>
            <a:lstStyle/>
            <a:p>
              <a:endParaRPr lang="en-US"/>
            </a:p>
          </p:txBody>
        </p:sp>
        <p:sp>
          <p:nvSpPr>
            <p:cNvPr id="58" name="Freeform: Shape 5">
              <a:extLst>
                <a:ext uri="{FF2B5EF4-FFF2-40B4-BE49-F238E27FC236}">
                  <a16:creationId xmlns:a16="http://schemas.microsoft.com/office/drawing/2014/main" id="{00FD0F7A-F9C6-41C9-BF0C-CADCBB05EEB3}"/>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59" name="Freeform: Shape 6">
              <a:extLst>
                <a:ext uri="{FF2B5EF4-FFF2-40B4-BE49-F238E27FC236}">
                  <a16:creationId xmlns:a16="http://schemas.microsoft.com/office/drawing/2014/main" id="{26B177D0-528A-4894-8076-FEDA33D8762A}"/>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0" name="Freeform: Shape 7">
              <a:extLst>
                <a:ext uri="{FF2B5EF4-FFF2-40B4-BE49-F238E27FC236}">
                  <a16:creationId xmlns:a16="http://schemas.microsoft.com/office/drawing/2014/main" id="{717617E7-2087-4131-96E3-7D28AC1A0F5E}"/>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1" name="Freeform: Shape 8">
              <a:extLst>
                <a:ext uri="{FF2B5EF4-FFF2-40B4-BE49-F238E27FC236}">
                  <a16:creationId xmlns:a16="http://schemas.microsoft.com/office/drawing/2014/main" id="{720AFFDD-4B61-4FDD-8366-ED78540CE8AE}"/>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2" name="Freeform: Shape 9">
              <a:extLst>
                <a:ext uri="{FF2B5EF4-FFF2-40B4-BE49-F238E27FC236}">
                  <a16:creationId xmlns:a16="http://schemas.microsoft.com/office/drawing/2014/main" id="{92D9C016-BC47-4162-A1CB-5E71E78A68E3}"/>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3" name="Freeform: Shape 10">
              <a:extLst>
                <a:ext uri="{FF2B5EF4-FFF2-40B4-BE49-F238E27FC236}">
                  <a16:creationId xmlns:a16="http://schemas.microsoft.com/office/drawing/2014/main" id="{C2AE4A2E-CB7F-4731-85AB-84B07683103D}"/>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4" name="Freeform: Shape 11">
              <a:extLst>
                <a:ext uri="{FF2B5EF4-FFF2-40B4-BE49-F238E27FC236}">
                  <a16:creationId xmlns:a16="http://schemas.microsoft.com/office/drawing/2014/main" id="{8DFC76D9-8258-4C53-8A44-307A893E1294}"/>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5" name="Freeform: Shape 12">
              <a:extLst>
                <a:ext uri="{FF2B5EF4-FFF2-40B4-BE49-F238E27FC236}">
                  <a16:creationId xmlns:a16="http://schemas.microsoft.com/office/drawing/2014/main" id="{5FB912E7-9C93-4C52-B974-38BE5471480A}"/>
                </a:ext>
              </a:extLst>
            </p:cNvPr>
            <p:cNvSpPr/>
            <p:nvPr/>
          </p:nvSpPr>
          <p:spPr>
            <a:xfrm>
              <a:off x="5010862" y="2967038"/>
              <a:ext cx="1762125" cy="1762125"/>
            </a:xfrm>
            <a:custGeom>
              <a:avLst/>
              <a:gdLst>
                <a:gd name="connsiteX0" fmla="*/ 1148955 w 1762125"/>
                <a:gd name="connsiteY0" fmla="*/ 1041083 h 1762125"/>
                <a:gd name="connsiteX1" fmla="*/ 1145145 w 1762125"/>
                <a:gd name="connsiteY1" fmla="*/ 821055 h 1762125"/>
                <a:gd name="connsiteX2" fmla="*/ 825105 w 1762125"/>
                <a:gd name="connsiteY2" fmla="*/ 582930 h 1762125"/>
                <a:gd name="connsiteX3" fmla="*/ 698423 w 1762125"/>
                <a:gd name="connsiteY3" fmla="*/ 597218 h 1762125"/>
                <a:gd name="connsiteX4" fmla="*/ 667942 w 1762125"/>
                <a:gd name="connsiteY4" fmla="*/ 591503 h 1762125"/>
                <a:gd name="connsiteX5" fmla="*/ 476490 w 1762125"/>
                <a:gd name="connsiteY5" fmla="*/ 417195 h 1762125"/>
                <a:gd name="connsiteX6" fmla="*/ 406005 w 1762125"/>
                <a:gd name="connsiteY6" fmla="*/ 356235 h 1762125"/>
                <a:gd name="connsiteX7" fmla="*/ 61200 w 1762125"/>
                <a:gd name="connsiteY7" fmla="*/ 377190 h 1762125"/>
                <a:gd name="connsiteX8" fmla="*/ 93585 w 1762125"/>
                <a:gd name="connsiteY8" fmla="*/ 561975 h 1762125"/>
                <a:gd name="connsiteX9" fmla="*/ 557453 w 1762125"/>
                <a:gd name="connsiteY9" fmla="*/ 1050608 h 1762125"/>
                <a:gd name="connsiteX10" fmla="*/ 643178 w 1762125"/>
                <a:gd name="connsiteY10" fmla="*/ 1133475 h 1762125"/>
                <a:gd name="connsiteX11" fmla="*/ 664133 w 1762125"/>
                <a:gd name="connsiteY11" fmla="*/ 1181100 h 1762125"/>
                <a:gd name="connsiteX12" fmla="*/ 672705 w 1762125"/>
                <a:gd name="connsiteY12" fmla="*/ 1703070 h 1762125"/>
                <a:gd name="connsiteX13" fmla="*/ 726998 w 1762125"/>
                <a:gd name="connsiteY13" fmla="*/ 1753553 h 1762125"/>
                <a:gd name="connsiteX14" fmla="*/ 1479472 w 1762125"/>
                <a:gd name="connsiteY14" fmla="*/ 1755457 h 1762125"/>
                <a:gd name="connsiteX15" fmla="*/ 1526145 w 1762125"/>
                <a:gd name="connsiteY15" fmla="*/ 1708785 h 1762125"/>
                <a:gd name="connsiteX16" fmla="*/ 1517572 w 1762125"/>
                <a:gd name="connsiteY16" fmla="*/ 1161098 h 1762125"/>
                <a:gd name="connsiteX17" fmla="*/ 1548053 w 1762125"/>
                <a:gd name="connsiteY17" fmla="*/ 1106805 h 1762125"/>
                <a:gd name="connsiteX18" fmla="*/ 1724265 w 1762125"/>
                <a:gd name="connsiteY18" fmla="*/ 876300 h 1762125"/>
                <a:gd name="connsiteX19" fmla="*/ 1739505 w 1762125"/>
                <a:gd name="connsiteY19" fmla="*/ 793433 h 1762125"/>
                <a:gd name="connsiteX20" fmla="*/ 1752840 w 1762125"/>
                <a:gd name="connsiteY20" fmla="*/ 14288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2125" h="1762125">
                  <a:moveTo>
                    <a:pt x="1148955" y="1041083"/>
                  </a:moveTo>
                  <a:cubicBezTo>
                    <a:pt x="1170863" y="963930"/>
                    <a:pt x="1177530" y="899160"/>
                    <a:pt x="1145145" y="821055"/>
                  </a:cubicBezTo>
                  <a:cubicBezTo>
                    <a:pt x="1086090" y="680085"/>
                    <a:pt x="975600" y="605790"/>
                    <a:pt x="825105" y="582930"/>
                  </a:cubicBezTo>
                  <a:cubicBezTo>
                    <a:pt x="784148" y="584835"/>
                    <a:pt x="736523" y="585788"/>
                    <a:pt x="698423" y="597218"/>
                  </a:cubicBezTo>
                  <a:cubicBezTo>
                    <a:pt x="685088" y="601028"/>
                    <a:pt x="674610" y="597218"/>
                    <a:pt x="667942" y="591503"/>
                  </a:cubicBezTo>
                  <a:cubicBezTo>
                    <a:pt x="615555" y="546735"/>
                    <a:pt x="511732" y="449580"/>
                    <a:pt x="476490" y="417195"/>
                  </a:cubicBezTo>
                  <a:cubicBezTo>
                    <a:pt x="440295" y="384810"/>
                    <a:pt x="419340" y="362903"/>
                    <a:pt x="406005" y="356235"/>
                  </a:cubicBezTo>
                  <a:cubicBezTo>
                    <a:pt x="293610" y="297180"/>
                    <a:pt x="145972" y="276225"/>
                    <a:pt x="61200" y="377190"/>
                  </a:cubicBezTo>
                  <a:cubicBezTo>
                    <a:pt x="20242" y="426720"/>
                    <a:pt x="-33098" y="435292"/>
                    <a:pt x="93585" y="561975"/>
                  </a:cubicBezTo>
                  <a:cubicBezTo>
                    <a:pt x="117397" y="585788"/>
                    <a:pt x="487920" y="938213"/>
                    <a:pt x="557453" y="1050608"/>
                  </a:cubicBezTo>
                  <a:cubicBezTo>
                    <a:pt x="568883" y="1069658"/>
                    <a:pt x="623175" y="1121093"/>
                    <a:pt x="643178" y="1133475"/>
                  </a:cubicBezTo>
                  <a:cubicBezTo>
                    <a:pt x="653655" y="1140143"/>
                    <a:pt x="664133" y="1161098"/>
                    <a:pt x="664133" y="1181100"/>
                  </a:cubicBezTo>
                  <a:cubicBezTo>
                    <a:pt x="659370" y="1352550"/>
                    <a:pt x="665085" y="1530668"/>
                    <a:pt x="672705" y="1703070"/>
                  </a:cubicBezTo>
                  <a:cubicBezTo>
                    <a:pt x="674610" y="1744028"/>
                    <a:pt x="683183" y="1753553"/>
                    <a:pt x="726998" y="1753553"/>
                  </a:cubicBezTo>
                  <a:cubicBezTo>
                    <a:pt x="974648" y="1751648"/>
                    <a:pt x="1231822" y="1757363"/>
                    <a:pt x="1479472" y="1755457"/>
                  </a:cubicBezTo>
                  <a:cubicBezTo>
                    <a:pt x="1521383" y="1755457"/>
                    <a:pt x="1526145" y="1749743"/>
                    <a:pt x="1526145" y="1708785"/>
                  </a:cubicBezTo>
                  <a:cubicBezTo>
                    <a:pt x="1524240" y="1528763"/>
                    <a:pt x="1515668" y="1342073"/>
                    <a:pt x="1517572" y="1161098"/>
                  </a:cubicBezTo>
                  <a:cubicBezTo>
                    <a:pt x="1517572" y="1135380"/>
                    <a:pt x="1526145" y="1121093"/>
                    <a:pt x="1548053" y="1106805"/>
                  </a:cubicBezTo>
                  <a:cubicBezTo>
                    <a:pt x="1635683" y="1047750"/>
                    <a:pt x="1691880" y="977265"/>
                    <a:pt x="1724265" y="876300"/>
                  </a:cubicBezTo>
                  <a:cubicBezTo>
                    <a:pt x="1732838" y="848678"/>
                    <a:pt x="1738553" y="822008"/>
                    <a:pt x="1739505" y="793433"/>
                  </a:cubicBezTo>
                  <a:cubicBezTo>
                    <a:pt x="1748078" y="541972"/>
                    <a:pt x="1753793" y="287655"/>
                    <a:pt x="1752840" y="14288"/>
                  </a:cubicBezTo>
                </a:path>
              </a:pathLst>
            </a:custGeom>
            <a:noFill/>
            <a:ln w="19050" cap="rnd">
              <a:solidFill>
                <a:schemeClr val="accent3"/>
              </a:solidFill>
              <a:prstDash val="solid"/>
              <a:round/>
            </a:ln>
          </p:spPr>
          <p:txBody>
            <a:bodyPr rtlCol="0" anchor="ctr"/>
            <a:lstStyle/>
            <a:p>
              <a:endParaRPr lang="en-US"/>
            </a:p>
          </p:txBody>
        </p:sp>
        <p:sp>
          <p:nvSpPr>
            <p:cNvPr id="66" name="Freeform: Shape 13">
              <a:extLst>
                <a:ext uri="{FF2B5EF4-FFF2-40B4-BE49-F238E27FC236}">
                  <a16:creationId xmlns:a16="http://schemas.microsoft.com/office/drawing/2014/main" id="{DD895676-D33F-4798-A0A3-B94ECBBAB3E1}"/>
                </a:ext>
              </a:extLst>
            </p:cNvPr>
            <p:cNvSpPr/>
            <p:nvPr/>
          </p:nvSpPr>
          <p:spPr>
            <a:xfrm>
              <a:off x="5000625" y="2109788"/>
              <a:ext cx="28575" cy="28575"/>
            </a:xfrm>
            <a:custGeom>
              <a:avLst/>
              <a:gdLst/>
              <a:ahLst/>
              <a:cxnLst/>
              <a:rect l="l" t="t" r="r" b="b"/>
              <a:pathLst>
                <a:path w="28575" h="28575"/>
              </a:pathLst>
            </a:custGeom>
            <a:noFill/>
            <a:ln w="19050" cap="rnd">
              <a:solidFill>
                <a:schemeClr val="accent3"/>
              </a:solidFill>
              <a:prstDash val="solid"/>
              <a:round/>
            </a:ln>
          </p:spPr>
          <p:txBody>
            <a:bodyPr rtlCol="0" anchor="ctr"/>
            <a:lstStyle/>
            <a:p>
              <a:endParaRPr lang="en-US"/>
            </a:p>
          </p:txBody>
        </p:sp>
        <p:sp>
          <p:nvSpPr>
            <p:cNvPr id="67" name="Freeform: Shape 14">
              <a:extLst>
                <a:ext uri="{FF2B5EF4-FFF2-40B4-BE49-F238E27FC236}">
                  <a16:creationId xmlns:a16="http://schemas.microsoft.com/office/drawing/2014/main" id="{A810249F-05F8-4F25-94B1-9E2F4C8CA8E3}"/>
                </a:ext>
              </a:extLst>
            </p:cNvPr>
            <p:cNvSpPr/>
            <p:nvPr/>
          </p:nvSpPr>
          <p:spPr>
            <a:xfrm>
              <a:off x="5257635" y="2328102"/>
              <a:ext cx="533400" cy="1019175"/>
            </a:xfrm>
            <a:custGeom>
              <a:avLst/>
              <a:gdLst>
                <a:gd name="connsiteX0" fmla="*/ 519277 w 533400"/>
                <a:gd name="connsiteY0" fmla="*/ 797050 h 1019175"/>
                <a:gd name="connsiteX1" fmla="*/ 326872 w 533400"/>
                <a:gd name="connsiteY1" fmla="*/ 111250 h 1019175"/>
                <a:gd name="connsiteX2" fmla="*/ 249719 w 533400"/>
                <a:gd name="connsiteY2" fmla="*/ 40765 h 1019175"/>
                <a:gd name="connsiteX3" fmla="*/ 83984 w 533400"/>
                <a:gd name="connsiteY3" fmla="*/ 37908 h 1019175"/>
                <a:gd name="connsiteX4" fmla="*/ 18262 w 533400"/>
                <a:gd name="connsiteY4" fmla="*/ 199833 h 1019175"/>
                <a:gd name="connsiteX5" fmla="*/ 200189 w 533400"/>
                <a:gd name="connsiteY5" fmla="*/ 1010410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 h="1019175">
                  <a:moveTo>
                    <a:pt x="519277" y="797050"/>
                  </a:moveTo>
                  <a:lnTo>
                    <a:pt x="326872" y="111250"/>
                  </a:lnTo>
                  <a:cubicBezTo>
                    <a:pt x="313537" y="86485"/>
                    <a:pt x="264007" y="50290"/>
                    <a:pt x="249719" y="40765"/>
                  </a:cubicBezTo>
                  <a:cubicBezTo>
                    <a:pt x="199237" y="7428"/>
                    <a:pt x="130657" y="4570"/>
                    <a:pt x="83984" y="37908"/>
                  </a:cubicBezTo>
                  <a:cubicBezTo>
                    <a:pt x="28739" y="76960"/>
                    <a:pt x="3974" y="136015"/>
                    <a:pt x="18262" y="199833"/>
                  </a:cubicBezTo>
                  <a:cubicBezTo>
                    <a:pt x="81127" y="495108"/>
                    <a:pt x="194474" y="990408"/>
                    <a:pt x="200189" y="1010410"/>
                  </a:cubicBezTo>
                </a:path>
              </a:pathLst>
            </a:custGeom>
            <a:noFill/>
            <a:ln w="19050" cap="rnd">
              <a:solidFill>
                <a:schemeClr val="accent3"/>
              </a:solidFill>
              <a:prstDash val="solid"/>
              <a:round/>
            </a:ln>
          </p:spPr>
          <p:txBody>
            <a:bodyPr rtlCol="0" anchor="ctr"/>
            <a:lstStyle/>
            <a:p>
              <a:endParaRPr lang="en-US"/>
            </a:p>
          </p:txBody>
        </p:sp>
        <p:sp>
          <p:nvSpPr>
            <p:cNvPr id="68" name="Freeform: Shape 15">
              <a:extLst>
                <a:ext uri="{FF2B5EF4-FFF2-40B4-BE49-F238E27FC236}">
                  <a16:creationId xmlns:a16="http://schemas.microsoft.com/office/drawing/2014/main" id="{80E6D75F-8B34-4BEA-B9AD-43977CAE2034}"/>
                </a:ext>
              </a:extLst>
            </p:cNvPr>
            <p:cNvSpPr/>
            <p:nvPr/>
          </p:nvSpPr>
          <p:spPr>
            <a:xfrm>
              <a:off x="6097904" y="2704148"/>
              <a:ext cx="342900" cy="619125"/>
            </a:xfrm>
            <a:custGeom>
              <a:avLst/>
              <a:gdLst>
                <a:gd name="connsiteX0" fmla="*/ 175260 w 342900"/>
                <a:gd name="connsiteY0" fmla="*/ 609600 h 619125"/>
                <a:gd name="connsiteX1" fmla="*/ 175260 w 342900"/>
                <a:gd name="connsiteY1" fmla="*/ 609600 h 619125"/>
                <a:gd name="connsiteX2" fmla="*/ 14288 w 342900"/>
                <a:gd name="connsiteY2" fmla="*/ 448628 h 619125"/>
                <a:gd name="connsiteX3" fmla="*/ 14288 w 342900"/>
                <a:gd name="connsiteY3" fmla="*/ 175260 h 619125"/>
                <a:gd name="connsiteX4" fmla="*/ 175260 w 342900"/>
                <a:gd name="connsiteY4" fmla="*/ 14288 h 619125"/>
                <a:gd name="connsiteX5" fmla="*/ 175260 w 342900"/>
                <a:gd name="connsiteY5" fmla="*/ 14288 h 619125"/>
                <a:gd name="connsiteX6" fmla="*/ 336233 w 342900"/>
                <a:gd name="connsiteY6" fmla="*/ 175260 h 619125"/>
                <a:gd name="connsiteX7" fmla="*/ 336233 w 342900"/>
                <a:gd name="connsiteY7" fmla="*/ 448628 h 619125"/>
                <a:gd name="connsiteX8" fmla="*/ 175260 w 342900"/>
                <a:gd name="connsiteY8"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619125">
                  <a:moveTo>
                    <a:pt x="175260" y="609600"/>
                  </a:moveTo>
                  <a:lnTo>
                    <a:pt x="175260" y="609600"/>
                  </a:lnTo>
                  <a:cubicBezTo>
                    <a:pt x="86678" y="609600"/>
                    <a:pt x="14288" y="538163"/>
                    <a:pt x="14288" y="448628"/>
                  </a:cubicBezTo>
                  <a:lnTo>
                    <a:pt x="14288" y="175260"/>
                  </a:lnTo>
                  <a:cubicBezTo>
                    <a:pt x="14288" y="86677"/>
                    <a:pt x="85725" y="14288"/>
                    <a:pt x="175260" y="14288"/>
                  </a:cubicBezTo>
                  <a:lnTo>
                    <a:pt x="175260" y="14288"/>
                  </a:lnTo>
                  <a:cubicBezTo>
                    <a:pt x="263842" y="14288"/>
                    <a:pt x="336233" y="85725"/>
                    <a:pt x="336233" y="175260"/>
                  </a:cubicBezTo>
                  <a:lnTo>
                    <a:pt x="336233" y="448628"/>
                  </a:lnTo>
                  <a:cubicBezTo>
                    <a:pt x="336233" y="537210"/>
                    <a:pt x="263842" y="609600"/>
                    <a:pt x="175260" y="609600"/>
                  </a:cubicBezTo>
                  <a:close/>
                </a:path>
              </a:pathLst>
            </a:custGeom>
            <a:noFill/>
            <a:ln w="19050" cap="rnd">
              <a:solidFill>
                <a:schemeClr val="accent3"/>
              </a:solidFill>
              <a:prstDash val="solid"/>
              <a:round/>
            </a:ln>
          </p:spPr>
          <p:txBody>
            <a:bodyPr rtlCol="0" anchor="ctr"/>
            <a:lstStyle/>
            <a:p>
              <a:endParaRPr lang="en-US"/>
            </a:p>
          </p:txBody>
        </p:sp>
        <p:sp>
          <p:nvSpPr>
            <p:cNvPr id="69" name="Freeform: Shape 16">
              <a:extLst>
                <a:ext uri="{FF2B5EF4-FFF2-40B4-BE49-F238E27FC236}">
                  <a16:creationId xmlns:a16="http://schemas.microsoft.com/office/drawing/2014/main" id="{69610C3C-AE88-40D0-A9B7-6EEE60DE1BC6}"/>
                </a:ext>
              </a:extLst>
            </p:cNvPr>
            <p:cNvSpPr/>
            <p:nvPr/>
          </p:nvSpPr>
          <p:spPr>
            <a:xfrm>
              <a:off x="6428422" y="2751773"/>
              <a:ext cx="342900" cy="571500"/>
            </a:xfrm>
            <a:custGeom>
              <a:avLst/>
              <a:gdLst>
                <a:gd name="connsiteX0" fmla="*/ 175260 w 342900"/>
                <a:gd name="connsiteY0" fmla="*/ 561975 h 571500"/>
                <a:gd name="connsiteX1" fmla="*/ 175260 w 342900"/>
                <a:gd name="connsiteY1" fmla="*/ 561975 h 571500"/>
                <a:gd name="connsiteX2" fmla="*/ 14288 w 342900"/>
                <a:gd name="connsiteY2" fmla="*/ 401003 h 571500"/>
                <a:gd name="connsiteX3" fmla="*/ 14288 w 342900"/>
                <a:gd name="connsiteY3" fmla="*/ 175260 h 571500"/>
                <a:gd name="connsiteX4" fmla="*/ 175260 w 342900"/>
                <a:gd name="connsiteY4" fmla="*/ 14288 h 571500"/>
                <a:gd name="connsiteX5" fmla="*/ 175260 w 342900"/>
                <a:gd name="connsiteY5" fmla="*/ 14288 h 571500"/>
                <a:gd name="connsiteX6" fmla="*/ 336233 w 342900"/>
                <a:gd name="connsiteY6" fmla="*/ 175260 h 571500"/>
                <a:gd name="connsiteX7" fmla="*/ 336233 w 342900"/>
                <a:gd name="connsiteY7" fmla="*/ 401003 h 571500"/>
                <a:gd name="connsiteX8" fmla="*/ 175260 w 342900"/>
                <a:gd name="connsiteY8" fmla="*/ 5619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0" h="571500">
                  <a:moveTo>
                    <a:pt x="175260" y="561975"/>
                  </a:moveTo>
                  <a:lnTo>
                    <a:pt x="175260" y="561975"/>
                  </a:lnTo>
                  <a:cubicBezTo>
                    <a:pt x="86678" y="561975"/>
                    <a:pt x="14288" y="490538"/>
                    <a:pt x="14288" y="401003"/>
                  </a:cubicBezTo>
                  <a:lnTo>
                    <a:pt x="14288" y="175260"/>
                  </a:lnTo>
                  <a:cubicBezTo>
                    <a:pt x="14288" y="86677"/>
                    <a:pt x="85725" y="14288"/>
                    <a:pt x="175260" y="14288"/>
                  </a:cubicBezTo>
                  <a:lnTo>
                    <a:pt x="175260" y="14288"/>
                  </a:lnTo>
                  <a:cubicBezTo>
                    <a:pt x="263843" y="14288"/>
                    <a:pt x="336233" y="85725"/>
                    <a:pt x="336233" y="175260"/>
                  </a:cubicBezTo>
                  <a:lnTo>
                    <a:pt x="336233" y="401003"/>
                  </a:lnTo>
                  <a:cubicBezTo>
                    <a:pt x="336233" y="489585"/>
                    <a:pt x="264795" y="561975"/>
                    <a:pt x="175260" y="561975"/>
                  </a:cubicBezTo>
                  <a:close/>
                </a:path>
              </a:pathLst>
            </a:custGeom>
            <a:noFill/>
            <a:ln w="19050" cap="rnd">
              <a:solidFill>
                <a:schemeClr val="accent3"/>
              </a:solidFill>
              <a:prstDash val="solid"/>
              <a:round/>
            </a:ln>
          </p:spPr>
          <p:txBody>
            <a:bodyPr rtlCol="0" anchor="ctr"/>
            <a:lstStyle/>
            <a:p>
              <a:endParaRPr lang="en-US"/>
            </a:p>
          </p:txBody>
        </p:sp>
      </p:grpSp>
      <p:grpSp>
        <p:nvGrpSpPr>
          <p:cNvPr id="70" name="Graphic 38">
            <a:extLst>
              <a:ext uri="{FF2B5EF4-FFF2-40B4-BE49-F238E27FC236}">
                <a16:creationId xmlns:a16="http://schemas.microsoft.com/office/drawing/2014/main" id="{1C78CE3E-09AF-40FF-9C8D-57071B35C8E6}"/>
              </a:ext>
            </a:extLst>
          </p:cNvPr>
          <p:cNvGrpSpPr/>
          <p:nvPr/>
        </p:nvGrpSpPr>
        <p:grpSpPr>
          <a:xfrm>
            <a:off x="3331206" y="2114746"/>
            <a:ext cx="683322" cy="1177084"/>
            <a:chOff x="8333383" y="2650955"/>
            <a:chExt cx="1514639" cy="2609103"/>
          </a:xfrm>
        </p:grpSpPr>
        <p:sp>
          <p:nvSpPr>
            <p:cNvPr id="71" name="Freeform: Shape 18">
              <a:extLst>
                <a:ext uri="{FF2B5EF4-FFF2-40B4-BE49-F238E27FC236}">
                  <a16:creationId xmlns:a16="http://schemas.microsoft.com/office/drawing/2014/main" id="{47347A87-DF48-414D-BB4D-8A479C7AADB6}"/>
                </a:ext>
              </a:extLst>
            </p:cNvPr>
            <p:cNvSpPr/>
            <p:nvPr/>
          </p:nvSpPr>
          <p:spPr>
            <a:xfrm>
              <a:off x="8838478" y="2650955"/>
              <a:ext cx="200025" cy="1009650"/>
            </a:xfrm>
            <a:custGeom>
              <a:avLst/>
              <a:gdLst>
                <a:gd name="connsiteX0" fmla="*/ 186584 w 200025"/>
                <a:gd name="connsiteY0" fmla="*/ 14493 h 1009650"/>
                <a:gd name="connsiteX1" fmla="*/ 27517 w 200025"/>
                <a:gd name="connsiteY1" fmla="*/ 144033 h 1009650"/>
                <a:gd name="connsiteX2" fmla="*/ 16087 w 200025"/>
                <a:gd name="connsiteY2" fmla="*/ 997473 h 1009650"/>
              </a:gdLst>
              <a:ahLst/>
              <a:cxnLst>
                <a:cxn ang="0">
                  <a:pos x="connsiteX0" y="connsiteY0"/>
                </a:cxn>
                <a:cxn ang="0">
                  <a:pos x="connsiteX1" y="connsiteY1"/>
                </a:cxn>
                <a:cxn ang="0">
                  <a:pos x="connsiteX2" y="connsiteY2"/>
                </a:cxn>
              </a:cxnLst>
              <a:rect l="l" t="t" r="r" b="b"/>
              <a:pathLst>
                <a:path w="200025" h="1009650">
                  <a:moveTo>
                    <a:pt x="186584" y="14493"/>
                  </a:moveTo>
                  <a:cubicBezTo>
                    <a:pt x="100859" y="9730"/>
                    <a:pt x="31327" y="88788"/>
                    <a:pt x="27517" y="144033"/>
                  </a:cubicBezTo>
                  <a:cubicBezTo>
                    <a:pt x="27517" y="144985"/>
                    <a:pt x="8467" y="442166"/>
                    <a:pt x="16087" y="997473"/>
                  </a:cubicBezTo>
                </a:path>
              </a:pathLst>
            </a:custGeom>
            <a:noFill/>
            <a:ln w="19050" cap="rnd">
              <a:solidFill>
                <a:schemeClr val="accent2"/>
              </a:solidFill>
              <a:prstDash val="solid"/>
              <a:round/>
            </a:ln>
          </p:spPr>
          <p:txBody>
            <a:bodyPr rtlCol="0" anchor="ctr"/>
            <a:lstStyle/>
            <a:p>
              <a:endParaRPr lang="en-US"/>
            </a:p>
          </p:txBody>
        </p:sp>
        <p:sp>
          <p:nvSpPr>
            <p:cNvPr id="72" name="Freeform: Shape 19">
              <a:extLst>
                <a:ext uri="{FF2B5EF4-FFF2-40B4-BE49-F238E27FC236}">
                  <a16:creationId xmlns:a16="http://schemas.microsoft.com/office/drawing/2014/main" id="{B0279026-B7C6-4054-AA52-C7BD096281C0}"/>
                </a:ext>
              </a:extLst>
            </p:cNvPr>
            <p:cNvSpPr/>
            <p:nvPr/>
          </p:nvSpPr>
          <p:spPr>
            <a:xfrm>
              <a:off x="9010774" y="2651161"/>
              <a:ext cx="190500" cy="1019175"/>
            </a:xfrm>
            <a:custGeom>
              <a:avLst/>
              <a:gdLst>
                <a:gd name="connsiteX0" fmla="*/ 178118 w 190500"/>
                <a:gd name="connsiteY0" fmla="*/ 1013460 h 1019175"/>
                <a:gd name="connsiteX1" fmla="*/ 170498 w 190500"/>
                <a:gd name="connsiteY1" fmla="*/ 278130 h 1019175"/>
                <a:gd name="connsiteX2" fmla="*/ 156210 w 190500"/>
                <a:gd name="connsiteY2" fmla="*/ 146685 h 1019175"/>
                <a:gd name="connsiteX3" fmla="*/ 14288 w 190500"/>
                <a:gd name="connsiteY3" fmla="*/ 14288 h 1019175"/>
              </a:gdLst>
              <a:ahLst/>
              <a:cxnLst>
                <a:cxn ang="0">
                  <a:pos x="connsiteX0" y="connsiteY0"/>
                </a:cxn>
                <a:cxn ang="0">
                  <a:pos x="connsiteX1" y="connsiteY1"/>
                </a:cxn>
                <a:cxn ang="0">
                  <a:pos x="connsiteX2" y="connsiteY2"/>
                </a:cxn>
                <a:cxn ang="0">
                  <a:pos x="connsiteX3" y="connsiteY3"/>
                </a:cxn>
              </a:cxnLst>
              <a:rect l="l" t="t" r="r" b="b"/>
              <a:pathLst>
                <a:path w="190500" h="1019175">
                  <a:moveTo>
                    <a:pt x="178118" y="1013460"/>
                  </a:moveTo>
                  <a:cubicBezTo>
                    <a:pt x="179070" y="1009650"/>
                    <a:pt x="169545" y="297180"/>
                    <a:pt x="170498" y="278130"/>
                  </a:cubicBezTo>
                  <a:cubicBezTo>
                    <a:pt x="170498" y="253365"/>
                    <a:pt x="159068" y="159068"/>
                    <a:pt x="156210" y="146685"/>
                  </a:cubicBezTo>
                  <a:cubicBezTo>
                    <a:pt x="147638" y="97155"/>
                    <a:pt x="95250" y="19050"/>
                    <a:pt x="14288" y="14288"/>
                  </a:cubicBezTo>
                </a:path>
              </a:pathLst>
            </a:custGeom>
            <a:noFill/>
            <a:ln w="19050" cap="rnd">
              <a:solidFill>
                <a:schemeClr val="accent2"/>
              </a:solidFill>
              <a:prstDash val="solid"/>
              <a:round/>
            </a:ln>
          </p:spPr>
          <p:txBody>
            <a:bodyPr rtlCol="0" anchor="ctr"/>
            <a:lstStyle/>
            <a:p>
              <a:endParaRPr lang="en-US"/>
            </a:p>
          </p:txBody>
        </p:sp>
        <p:sp>
          <p:nvSpPr>
            <p:cNvPr id="73" name="Freeform: Shape 20">
              <a:extLst>
                <a:ext uri="{FF2B5EF4-FFF2-40B4-BE49-F238E27FC236}">
                  <a16:creationId xmlns:a16="http://schemas.microsoft.com/office/drawing/2014/main" id="{D2F47D88-7162-4EBA-9D11-72E0EEA0334E}"/>
                </a:ext>
              </a:extLst>
            </p:cNvPr>
            <p:cNvSpPr/>
            <p:nvPr/>
          </p:nvSpPr>
          <p:spPr>
            <a:xfrm>
              <a:off x="8333383" y="2860903"/>
              <a:ext cx="533400" cy="847725"/>
            </a:xfrm>
            <a:custGeom>
              <a:avLst/>
              <a:gdLst>
                <a:gd name="connsiteX0" fmla="*/ 519277 w 533400"/>
                <a:gd name="connsiteY0" fmla="*/ 797050 h 847725"/>
                <a:gd name="connsiteX1" fmla="*/ 326872 w 533400"/>
                <a:gd name="connsiteY1" fmla="*/ 111250 h 847725"/>
                <a:gd name="connsiteX2" fmla="*/ 249719 w 533400"/>
                <a:gd name="connsiteY2" fmla="*/ 40765 h 847725"/>
                <a:gd name="connsiteX3" fmla="*/ 83984 w 533400"/>
                <a:gd name="connsiteY3" fmla="*/ 37908 h 847725"/>
                <a:gd name="connsiteX4" fmla="*/ 18262 w 533400"/>
                <a:gd name="connsiteY4" fmla="*/ 199833 h 847725"/>
                <a:gd name="connsiteX5" fmla="*/ 160184 w 533400"/>
                <a:gd name="connsiteY5" fmla="*/ 839913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 h="847725">
                  <a:moveTo>
                    <a:pt x="519277" y="797050"/>
                  </a:moveTo>
                  <a:lnTo>
                    <a:pt x="326872" y="111250"/>
                  </a:lnTo>
                  <a:cubicBezTo>
                    <a:pt x="313537" y="86485"/>
                    <a:pt x="264007" y="50290"/>
                    <a:pt x="249719" y="40765"/>
                  </a:cubicBezTo>
                  <a:cubicBezTo>
                    <a:pt x="199237" y="7428"/>
                    <a:pt x="130657" y="4570"/>
                    <a:pt x="83984" y="37908"/>
                  </a:cubicBezTo>
                  <a:cubicBezTo>
                    <a:pt x="28739" y="76960"/>
                    <a:pt x="3974" y="136015"/>
                    <a:pt x="18262" y="199833"/>
                  </a:cubicBezTo>
                  <a:cubicBezTo>
                    <a:pt x="81127" y="495108"/>
                    <a:pt x="154469" y="819910"/>
                    <a:pt x="160184" y="839913"/>
                  </a:cubicBezTo>
                </a:path>
              </a:pathLst>
            </a:custGeom>
            <a:noFill/>
            <a:ln w="19050" cap="rnd">
              <a:solidFill>
                <a:schemeClr val="accent2"/>
              </a:solidFill>
              <a:prstDash val="solid"/>
              <a:round/>
            </a:ln>
          </p:spPr>
          <p:txBody>
            <a:bodyPr rtlCol="0" anchor="ctr"/>
            <a:lstStyle/>
            <a:p>
              <a:endParaRPr lang="en-US"/>
            </a:p>
          </p:txBody>
        </p:sp>
        <p:sp>
          <p:nvSpPr>
            <p:cNvPr id="74" name="Freeform: Shape 21">
              <a:extLst>
                <a:ext uri="{FF2B5EF4-FFF2-40B4-BE49-F238E27FC236}">
                  <a16:creationId xmlns:a16="http://schemas.microsoft.com/office/drawing/2014/main" id="{BC5AF661-937D-48CF-A3D2-164D70BCEC31}"/>
                </a:ext>
              </a:extLst>
            </p:cNvPr>
            <p:cNvSpPr/>
            <p:nvPr/>
          </p:nvSpPr>
          <p:spPr>
            <a:xfrm>
              <a:off x="9171747" y="3241711"/>
              <a:ext cx="342900" cy="619125"/>
            </a:xfrm>
            <a:custGeom>
              <a:avLst/>
              <a:gdLst>
                <a:gd name="connsiteX0" fmla="*/ 175260 w 342900"/>
                <a:gd name="connsiteY0" fmla="*/ 609600 h 619125"/>
                <a:gd name="connsiteX1" fmla="*/ 175260 w 342900"/>
                <a:gd name="connsiteY1" fmla="*/ 609600 h 619125"/>
                <a:gd name="connsiteX2" fmla="*/ 14288 w 342900"/>
                <a:gd name="connsiteY2" fmla="*/ 448628 h 619125"/>
                <a:gd name="connsiteX3" fmla="*/ 14288 w 342900"/>
                <a:gd name="connsiteY3" fmla="*/ 175260 h 619125"/>
                <a:gd name="connsiteX4" fmla="*/ 175260 w 342900"/>
                <a:gd name="connsiteY4" fmla="*/ 14288 h 619125"/>
                <a:gd name="connsiteX5" fmla="*/ 175260 w 342900"/>
                <a:gd name="connsiteY5" fmla="*/ 14288 h 619125"/>
                <a:gd name="connsiteX6" fmla="*/ 336233 w 342900"/>
                <a:gd name="connsiteY6" fmla="*/ 175260 h 619125"/>
                <a:gd name="connsiteX7" fmla="*/ 336233 w 342900"/>
                <a:gd name="connsiteY7" fmla="*/ 448628 h 619125"/>
                <a:gd name="connsiteX8" fmla="*/ 175260 w 342900"/>
                <a:gd name="connsiteY8" fmla="*/ 609600 h 619125"/>
                <a:gd name="connsiteX9" fmla="*/ 175260 w 342900"/>
                <a:gd name="connsiteY9"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619125">
                  <a:moveTo>
                    <a:pt x="175260" y="609600"/>
                  </a:moveTo>
                  <a:lnTo>
                    <a:pt x="175260" y="609600"/>
                  </a:lnTo>
                  <a:cubicBezTo>
                    <a:pt x="86677" y="609600"/>
                    <a:pt x="14288" y="538163"/>
                    <a:pt x="14288" y="448628"/>
                  </a:cubicBezTo>
                  <a:lnTo>
                    <a:pt x="14288" y="175260"/>
                  </a:lnTo>
                  <a:cubicBezTo>
                    <a:pt x="14288" y="86677"/>
                    <a:pt x="85725" y="14288"/>
                    <a:pt x="175260" y="14288"/>
                  </a:cubicBezTo>
                  <a:lnTo>
                    <a:pt x="175260" y="14288"/>
                  </a:lnTo>
                  <a:cubicBezTo>
                    <a:pt x="263842" y="14288"/>
                    <a:pt x="336233" y="85725"/>
                    <a:pt x="336233" y="175260"/>
                  </a:cubicBezTo>
                  <a:lnTo>
                    <a:pt x="336233" y="448628"/>
                  </a:lnTo>
                  <a:cubicBezTo>
                    <a:pt x="336233" y="537210"/>
                    <a:pt x="263842" y="609600"/>
                    <a:pt x="175260" y="609600"/>
                  </a:cubicBezTo>
                  <a:lnTo>
                    <a:pt x="175260" y="609600"/>
                  </a:lnTo>
                  <a:close/>
                </a:path>
              </a:pathLst>
            </a:custGeom>
            <a:noFill/>
            <a:ln w="19050" cap="rnd">
              <a:solidFill>
                <a:schemeClr val="accent2"/>
              </a:solidFill>
              <a:prstDash val="solid"/>
              <a:round/>
            </a:ln>
          </p:spPr>
          <p:txBody>
            <a:bodyPr rtlCol="0" anchor="ctr"/>
            <a:lstStyle/>
            <a:p>
              <a:endParaRPr lang="en-US"/>
            </a:p>
          </p:txBody>
        </p:sp>
        <p:sp>
          <p:nvSpPr>
            <p:cNvPr id="75" name="Freeform: Shape 22">
              <a:extLst>
                <a:ext uri="{FF2B5EF4-FFF2-40B4-BE49-F238E27FC236}">
                  <a16:creationId xmlns:a16="http://schemas.microsoft.com/office/drawing/2014/main" id="{125AB1F9-299A-4F85-9CDB-69009B27D68C}"/>
                </a:ext>
              </a:extLst>
            </p:cNvPr>
            <p:cNvSpPr/>
            <p:nvPr/>
          </p:nvSpPr>
          <p:spPr>
            <a:xfrm>
              <a:off x="9505122" y="3289336"/>
              <a:ext cx="342900" cy="571500"/>
            </a:xfrm>
            <a:custGeom>
              <a:avLst/>
              <a:gdLst>
                <a:gd name="connsiteX0" fmla="*/ 175260 w 342900"/>
                <a:gd name="connsiteY0" fmla="*/ 561975 h 571500"/>
                <a:gd name="connsiteX1" fmla="*/ 175260 w 342900"/>
                <a:gd name="connsiteY1" fmla="*/ 561975 h 571500"/>
                <a:gd name="connsiteX2" fmla="*/ 14288 w 342900"/>
                <a:gd name="connsiteY2" fmla="*/ 401003 h 571500"/>
                <a:gd name="connsiteX3" fmla="*/ 14288 w 342900"/>
                <a:gd name="connsiteY3" fmla="*/ 175260 h 571500"/>
                <a:gd name="connsiteX4" fmla="*/ 175260 w 342900"/>
                <a:gd name="connsiteY4" fmla="*/ 14288 h 571500"/>
                <a:gd name="connsiteX5" fmla="*/ 175260 w 342900"/>
                <a:gd name="connsiteY5" fmla="*/ 14288 h 571500"/>
                <a:gd name="connsiteX6" fmla="*/ 336233 w 342900"/>
                <a:gd name="connsiteY6" fmla="*/ 175260 h 571500"/>
                <a:gd name="connsiteX7" fmla="*/ 336233 w 342900"/>
                <a:gd name="connsiteY7" fmla="*/ 401003 h 571500"/>
                <a:gd name="connsiteX8" fmla="*/ 175260 w 342900"/>
                <a:gd name="connsiteY8" fmla="*/ 561975 h 571500"/>
                <a:gd name="connsiteX9" fmla="*/ 175260 w 342900"/>
                <a:gd name="connsiteY9" fmla="*/ 5619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571500">
                  <a:moveTo>
                    <a:pt x="175260" y="561975"/>
                  </a:moveTo>
                  <a:lnTo>
                    <a:pt x="175260" y="561975"/>
                  </a:lnTo>
                  <a:cubicBezTo>
                    <a:pt x="86678" y="561975"/>
                    <a:pt x="14288" y="490538"/>
                    <a:pt x="14288" y="401003"/>
                  </a:cubicBezTo>
                  <a:lnTo>
                    <a:pt x="14288" y="175260"/>
                  </a:lnTo>
                  <a:cubicBezTo>
                    <a:pt x="14288" y="86677"/>
                    <a:pt x="85725" y="14288"/>
                    <a:pt x="175260" y="14288"/>
                  </a:cubicBezTo>
                  <a:lnTo>
                    <a:pt x="175260" y="14288"/>
                  </a:lnTo>
                  <a:cubicBezTo>
                    <a:pt x="263842" y="14288"/>
                    <a:pt x="336233" y="85725"/>
                    <a:pt x="336233" y="175260"/>
                  </a:cubicBezTo>
                  <a:lnTo>
                    <a:pt x="336233" y="401003"/>
                  </a:lnTo>
                  <a:cubicBezTo>
                    <a:pt x="336233" y="489585"/>
                    <a:pt x="264795" y="561975"/>
                    <a:pt x="175260" y="561975"/>
                  </a:cubicBezTo>
                  <a:lnTo>
                    <a:pt x="175260" y="561975"/>
                  </a:lnTo>
                  <a:close/>
                </a:path>
              </a:pathLst>
            </a:custGeom>
            <a:noFill/>
            <a:ln w="19050" cap="rnd">
              <a:solidFill>
                <a:schemeClr val="accent2"/>
              </a:solidFill>
              <a:prstDash val="solid"/>
              <a:round/>
            </a:ln>
          </p:spPr>
          <p:txBody>
            <a:bodyPr rtlCol="0" anchor="ctr"/>
            <a:lstStyle/>
            <a:p>
              <a:endParaRPr lang="en-US"/>
            </a:p>
          </p:txBody>
        </p:sp>
        <p:sp>
          <p:nvSpPr>
            <p:cNvPr id="76" name="Freeform: Shape 27">
              <a:extLst>
                <a:ext uri="{FF2B5EF4-FFF2-40B4-BE49-F238E27FC236}">
                  <a16:creationId xmlns:a16="http://schemas.microsoft.com/office/drawing/2014/main" id="{AEBA5EA6-0DCD-4C01-9146-6B852997A4B7}"/>
                </a:ext>
              </a:extLst>
            </p:cNvPr>
            <p:cNvSpPr/>
            <p:nvPr/>
          </p:nvSpPr>
          <p:spPr>
            <a:xfrm>
              <a:off x="8547860" y="4058003"/>
              <a:ext cx="619125" cy="523875"/>
            </a:xfrm>
            <a:custGeom>
              <a:avLst/>
              <a:gdLst>
                <a:gd name="connsiteX0" fmla="*/ 14288 w 619125"/>
                <a:gd name="connsiteY0" fmla="*/ 17145 h 523875"/>
                <a:gd name="connsiteX1" fmla="*/ 157163 w 619125"/>
                <a:gd name="connsiteY1" fmla="*/ 14288 h 523875"/>
                <a:gd name="connsiteX2" fmla="*/ 414338 w 619125"/>
                <a:gd name="connsiteY2" fmla="*/ 34290 h 523875"/>
                <a:gd name="connsiteX3" fmla="*/ 530543 w 619125"/>
                <a:gd name="connsiteY3" fmla="*/ 125730 h 523875"/>
                <a:gd name="connsiteX4" fmla="*/ 552450 w 619125"/>
                <a:gd name="connsiteY4" fmla="*/ 501967 h 523875"/>
                <a:gd name="connsiteX5" fmla="*/ 543878 w 619125"/>
                <a:gd name="connsiteY5" fmla="*/ 51625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23875">
                  <a:moveTo>
                    <a:pt x="14288" y="17145"/>
                  </a:moveTo>
                  <a:cubicBezTo>
                    <a:pt x="61913" y="16192"/>
                    <a:pt x="109538" y="15240"/>
                    <a:pt x="157163" y="14288"/>
                  </a:cubicBezTo>
                  <a:cubicBezTo>
                    <a:pt x="168592" y="14288"/>
                    <a:pt x="412433" y="31433"/>
                    <a:pt x="414338" y="34290"/>
                  </a:cubicBezTo>
                  <a:cubicBezTo>
                    <a:pt x="472440" y="59055"/>
                    <a:pt x="495300" y="90488"/>
                    <a:pt x="530543" y="125730"/>
                  </a:cubicBezTo>
                  <a:cubicBezTo>
                    <a:pt x="627698" y="222885"/>
                    <a:pt x="644843" y="386715"/>
                    <a:pt x="552450" y="501967"/>
                  </a:cubicBezTo>
                  <a:cubicBezTo>
                    <a:pt x="548640" y="505778"/>
                    <a:pt x="546735" y="511492"/>
                    <a:pt x="543878" y="516255"/>
                  </a:cubicBezTo>
                </a:path>
              </a:pathLst>
            </a:custGeom>
            <a:noFill/>
            <a:ln w="19050" cap="rnd">
              <a:solidFill>
                <a:schemeClr val="accent2"/>
              </a:solidFill>
              <a:prstDash val="solid"/>
              <a:round/>
            </a:ln>
          </p:spPr>
          <p:txBody>
            <a:bodyPr rtlCol="0" anchor="ctr"/>
            <a:lstStyle/>
            <a:p>
              <a:endParaRPr lang="en-US"/>
            </a:p>
          </p:txBody>
        </p:sp>
        <p:sp>
          <p:nvSpPr>
            <p:cNvPr id="77" name="Freeform: Shape 28">
              <a:extLst>
                <a:ext uri="{FF2B5EF4-FFF2-40B4-BE49-F238E27FC236}">
                  <a16:creationId xmlns:a16="http://schemas.microsoft.com/office/drawing/2014/main" id="{1E41F7B8-0FF2-4515-B496-1ED8A4F255D2}"/>
                </a:ext>
              </a:extLst>
            </p:cNvPr>
            <p:cNvSpPr/>
            <p:nvPr/>
          </p:nvSpPr>
          <p:spPr>
            <a:xfrm>
              <a:off x="8342281" y="3497934"/>
              <a:ext cx="1504950" cy="1762124"/>
            </a:xfrm>
            <a:custGeom>
              <a:avLst/>
              <a:gdLst>
                <a:gd name="connsiteX0" fmla="*/ 623727 w 1504950"/>
                <a:gd name="connsiteY0" fmla="*/ 594360 h 1762125"/>
                <a:gd name="connsiteX1" fmla="*/ 668494 w 1504950"/>
                <a:gd name="connsiteY1" fmla="*/ 571500 h 1762125"/>
                <a:gd name="connsiteX2" fmla="*/ 758029 w 1504950"/>
                <a:gd name="connsiteY2" fmla="*/ 535305 h 1762125"/>
                <a:gd name="connsiteX3" fmla="*/ 862804 w 1504950"/>
                <a:gd name="connsiteY3" fmla="*/ 268605 h 1762125"/>
                <a:gd name="connsiteX4" fmla="*/ 237012 w 1504950"/>
                <a:gd name="connsiteY4" fmla="*/ 186690 h 1762125"/>
                <a:gd name="connsiteX5" fmla="*/ 77944 w 1504950"/>
                <a:gd name="connsiteY5" fmla="*/ 282892 h 1762125"/>
                <a:gd name="connsiteX6" fmla="*/ 42702 w 1504950"/>
                <a:gd name="connsiteY6" fmla="*/ 402907 h 1762125"/>
                <a:gd name="connsiteX7" fmla="*/ 15079 w 1504950"/>
                <a:gd name="connsiteY7" fmla="*/ 560070 h 1762125"/>
                <a:gd name="connsiteX8" fmla="*/ 31272 w 1504950"/>
                <a:gd name="connsiteY8" fmla="*/ 627698 h 1762125"/>
                <a:gd name="connsiteX9" fmla="*/ 299877 w 1504950"/>
                <a:gd name="connsiteY9" fmla="*/ 1050608 h 1762125"/>
                <a:gd name="connsiteX10" fmla="*/ 385602 w 1504950"/>
                <a:gd name="connsiteY10" fmla="*/ 1133475 h 1762125"/>
                <a:gd name="connsiteX11" fmla="*/ 406557 w 1504950"/>
                <a:gd name="connsiteY11" fmla="*/ 1181100 h 1762125"/>
                <a:gd name="connsiteX12" fmla="*/ 415129 w 1504950"/>
                <a:gd name="connsiteY12" fmla="*/ 1703070 h 1762125"/>
                <a:gd name="connsiteX13" fmla="*/ 469422 w 1504950"/>
                <a:gd name="connsiteY13" fmla="*/ 1753553 h 1762125"/>
                <a:gd name="connsiteX14" fmla="*/ 1221897 w 1504950"/>
                <a:gd name="connsiteY14" fmla="*/ 1755458 h 1762125"/>
                <a:gd name="connsiteX15" fmla="*/ 1268569 w 1504950"/>
                <a:gd name="connsiteY15" fmla="*/ 1708785 h 1762125"/>
                <a:gd name="connsiteX16" fmla="*/ 1259997 w 1504950"/>
                <a:gd name="connsiteY16" fmla="*/ 1161098 h 1762125"/>
                <a:gd name="connsiteX17" fmla="*/ 1290477 w 1504950"/>
                <a:gd name="connsiteY17" fmla="*/ 1106805 h 1762125"/>
                <a:gd name="connsiteX18" fmla="*/ 1466689 w 1504950"/>
                <a:gd name="connsiteY18" fmla="*/ 876300 h 1762125"/>
                <a:gd name="connsiteX19" fmla="*/ 1481929 w 1504950"/>
                <a:gd name="connsiteY19" fmla="*/ 793432 h 1762125"/>
                <a:gd name="connsiteX20" fmla="*/ 1495264 w 1504950"/>
                <a:gd name="connsiteY20" fmla="*/ 14288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950" h="1762125">
                  <a:moveTo>
                    <a:pt x="623727" y="594360"/>
                  </a:moveTo>
                  <a:cubicBezTo>
                    <a:pt x="636109" y="581978"/>
                    <a:pt x="651349" y="575310"/>
                    <a:pt x="668494" y="571500"/>
                  </a:cubicBezTo>
                  <a:cubicBezTo>
                    <a:pt x="700879" y="564832"/>
                    <a:pt x="731359" y="553403"/>
                    <a:pt x="758029" y="535305"/>
                  </a:cubicBezTo>
                  <a:cubicBezTo>
                    <a:pt x="834229" y="483870"/>
                    <a:pt x="859947" y="361950"/>
                    <a:pt x="862804" y="268605"/>
                  </a:cubicBezTo>
                  <a:cubicBezTo>
                    <a:pt x="863757" y="252413"/>
                    <a:pt x="321784" y="190500"/>
                    <a:pt x="237012" y="186690"/>
                  </a:cubicBezTo>
                  <a:cubicBezTo>
                    <a:pt x="166527" y="182880"/>
                    <a:pt x="98899" y="217170"/>
                    <a:pt x="77944" y="282892"/>
                  </a:cubicBezTo>
                  <a:cubicBezTo>
                    <a:pt x="65562" y="322898"/>
                    <a:pt x="55084" y="362903"/>
                    <a:pt x="42702" y="402907"/>
                  </a:cubicBezTo>
                  <a:cubicBezTo>
                    <a:pt x="34129" y="432435"/>
                    <a:pt x="22699" y="511493"/>
                    <a:pt x="15079" y="560070"/>
                  </a:cubicBezTo>
                  <a:cubicBezTo>
                    <a:pt x="12222" y="583882"/>
                    <a:pt x="16984" y="607695"/>
                    <a:pt x="31272" y="627698"/>
                  </a:cubicBezTo>
                  <a:cubicBezTo>
                    <a:pt x="89374" y="712470"/>
                    <a:pt x="240822" y="954405"/>
                    <a:pt x="299877" y="1050608"/>
                  </a:cubicBezTo>
                  <a:cubicBezTo>
                    <a:pt x="311307" y="1069658"/>
                    <a:pt x="365599" y="1121093"/>
                    <a:pt x="385602" y="1133475"/>
                  </a:cubicBezTo>
                  <a:cubicBezTo>
                    <a:pt x="396079" y="1140143"/>
                    <a:pt x="406557" y="1161098"/>
                    <a:pt x="406557" y="1181100"/>
                  </a:cubicBezTo>
                  <a:cubicBezTo>
                    <a:pt x="401794" y="1352550"/>
                    <a:pt x="407509" y="1530668"/>
                    <a:pt x="415129" y="1703070"/>
                  </a:cubicBezTo>
                  <a:cubicBezTo>
                    <a:pt x="417034" y="1744028"/>
                    <a:pt x="425607" y="1753553"/>
                    <a:pt x="469422" y="1753553"/>
                  </a:cubicBezTo>
                  <a:cubicBezTo>
                    <a:pt x="717072" y="1751647"/>
                    <a:pt x="974247" y="1757362"/>
                    <a:pt x="1221897" y="1755458"/>
                  </a:cubicBezTo>
                  <a:cubicBezTo>
                    <a:pt x="1263807" y="1755458"/>
                    <a:pt x="1268569" y="1749743"/>
                    <a:pt x="1268569" y="1708785"/>
                  </a:cubicBezTo>
                  <a:cubicBezTo>
                    <a:pt x="1266664" y="1528762"/>
                    <a:pt x="1258092" y="1342073"/>
                    <a:pt x="1259997" y="1161098"/>
                  </a:cubicBezTo>
                  <a:cubicBezTo>
                    <a:pt x="1259997" y="1135380"/>
                    <a:pt x="1268569" y="1121093"/>
                    <a:pt x="1290477" y="1106805"/>
                  </a:cubicBezTo>
                  <a:cubicBezTo>
                    <a:pt x="1378107" y="1047750"/>
                    <a:pt x="1434304" y="977265"/>
                    <a:pt x="1466689" y="876300"/>
                  </a:cubicBezTo>
                  <a:cubicBezTo>
                    <a:pt x="1475262" y="848678"/>
                    <a:pt x="1480977" y="822007"/>
                    <a:pt x="1481929" y="793432"/>
                  </a:cubicBezTo>
                  <a:cubicBezTo>
                    <a:pt x="1490502" y="541973"/>
                    <a:pt x="1496217" y="287655"/>
                    <a:pt x="1495264" y="14288"/>
                  </a:cubicBezTo>
                </a:path>
              </a:pathLst>
            </a:custGeom>
            <a:noFill/>
            <a:ln w="19050" cap="rnd">
              <a:solidFill>
                <a:schemeClr val="accent2"/>
              </a:solidFill>
              <a:prstDash val="solid"/>
              <a:round/>
            </a:ln>
          </p:spPr>
          <p:txBody>
            <a:bodyPr rtlCol="0" anchor="ctr"/>
            <a:lstStyle/>
            <a:p>
              <a:endParaRPr lang="en-US"/>
            </a:p>
          </p:txBody>
        </p:sp>
      </p:grpSp>
      <p:grpSp>
        <p:nvGrpSpPr>
          <p:cNvPr id="78" name="Graphic 1">
            <a:extLst>
              <a:ext uri="{FF2B5EF4-FFF2-40B4-BE49-F238E27FC236}">
                <a16:creationId xmlns:a16="http://schemas.microsoft.com/office/drawing/2014/main" id="{ADDC03B9-8CEC-44FD-92D4-5AB8258CEAC6}"/>
              </a:ext>
            </a:extLst>
          </p:cNvPr>
          <p:cNvGrpSpPr/>
          <p:nvPr/>
        </p:nvGrpSpPr>
        <p:grpSpPr>
          <a:xfrm>
            <a:off x="1081611" y="2427734"/>
            <a:ext cx="801420" cy="1212657"/>
            <a:chOff x="6081713" y="3426067"/>
            <a:chExt cx="1776412" cy="2687954"/>
          </a:xfrm>
        </p:grpSpPr>
        <p:sp>
          <p:nvSpPr>
            <p:cNvPr id="79" name="Freeform: Shape 30">
              <a:extLst>
                <a:ext uri="{FF2B5EF4-FFF2-40B4-BE49-F238E27FC236}">
                  <a16:creationId xmlns:a16="http://schemas.microsoft.com/office/drawing/2014/main" id="{67A34CFB-7996-4757-8577-87861CCF479A}"/>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0" name="Freeform: Shape 31">
              <a:extLst>
                <a:ext uri="{FF2B5EF4-FFF2-40B4-BE49-F238E27FC236}">
                  <a16:creationId xmlns:a16="http://schemas.microsoft.com/office/drawing/2014/main" id="{FA3E8D50-035E-4BB5-B7EF-564F02B06FA6}"/>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1" name="Freeform: Shape 32">
              <a:extLst>
                <a:ext uri="{FF2B5EF4-FFF2-40B4-BE49-F238E27FC236}">
                  <a16:creationId xmlns:a16="http://schemas.microsoft.com/office/drawing/2014/main" id="{B8658B32-936F-4BA8-B13B-44C69F7B9B18}"/>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2" name="Freeform: Shape 33">
              <a:extLst>
                <a:ext uri="{FF2B5EF4-FFF2-40B4-BE49-F238E27FC236}">
                  <a16:creationId xmlns:a16="http://schemas.microsoft.com/office/drawing/2014/main" id="{A48D3278-3B1B-40DE-ACBB-028DD83DF763}"/>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3" name="Freeform: Shape 34">
              <a:extLst>
                <a:ext uri="{FF2B5EF4-FFF2-40B4-BE49-F238E27FC236}">
                  <a16:creationId xmlns:a16="http://schemas.microsoft.com/office/drawing/2014/main" id="{0CDEC7E9-B21C-42F6-8604-D92BE0325759}"/>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4" name="Freeform: Shape 35">
              <a:extLst>
                <a:ext uri="{FF2B5EF4-FFF2-40B4-BE49-F238E27FC236}">
                  <a16:creationId xmlns:a16="http://schemas.microsoft.com/office/drawing/2014/main" id="{3D76599A-1D21-41F1-BA63-B2A9D5E7E0C7}"/>
                </a:ext>
              </a:extLst>
            </p:cNvPr>
            <p:cNvSpPr/>
            <p:nvPr/>
          </p:nvSpPr>
          <p:spPr>
            <a:xfrm>
              <a:off x="6529011" y="3493633"/>
              <a:ext cx="337968" cy="1054630"/>
            </a:xfrm>
            <a:custGeom>
              <a:avLst/>
              <a:gdLst>
                <a:gd name="connsiteX0" fmla="*/ 352188 w 361950"/>
                <a:gd name="connsiteY0" fmla="*/ 961278 h 1123950"/>
                <a:gd name="connsiteX1" fmla="*/ 343616 w 361950"/>
                <a:gd name="connsiteY1" fmla="*/ 277383 h 1123950"/>
                <a:gd name="connsiteX2" fmla="*/ 329328 w 361950"/>
                <a:gd name="connsiteY2" fmla="*/ 145938 h 1123950"/>
                <a:gd name="connsiteX3" fmla="*/ 188358 w 361950"/>
                <a:gd name="connsiteY3" fmla="*/ 14493 h 1123950"/>
                <a:gd name="connsiteX4" fmla="*/ 29291 w 361950"/>
                <a:gd name="connsiteY4" fmla="*/ 144033 h 1123950"/>
                <a:gd name="connsiteX5" fmla="*/ 15956 w 361950"/>
                <a:gd name="connsiteY5" fmla="*/ 1113678 h 1123950"/>
                <a:gd name="connsiteX0" fmla="*/ 337901 w 337968"/>
                <a:gd name="connsiteY0" fmla="*/ 946991 h 1054630"/>
                <a:gd name="connsiteX1" fmla="*/ 329329 w 337968"/>
                <a:gd name="connsiteY1" fmla="*/ 263096 h 1054630"/>
                <a:gd name="connsiteX2" fmla="*/ 315041 w 337968"/>
                <a:gd name="connsiteY2" fmla="*/ 131651 h 1054630"/>
                <a:gd name="connsiteX3" fmla="*/ 174071 w 337968"/>
                <a:gd name="connsiteY3" fmla="*/ 206 h 1054630"/>
                <a:gd name="connsiteX4" fmla="*/ 15004 w 337968"/>
                <a:gd name="connsiteY4" fmla="*/ 129746 h 1054630"/>
                <a:gd name="connsiteX5" fmla="*/ 1669 w 337968"/>
                <a:gd name="connsiteY5" fmla="*/ 1054630 h 10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68" h="1054630">
                  <a:moveTo>
                    <a:pt x="337901" y="946991"/>
                  </a:moveTo>
                  <a:cubicBezTo>
                    <a:pt x="338854" y="943181"/>
                    <a:pt x="329329" y="283099"/>
                    <a:pt x="329329" y="263096"/>
                  </a:cubicBezTo>
                  <a:cubicBezTo>
                    <a:pt x="329329" y="238331"/>
                    <a:pt x="317899" y="144033"/>
                    <a:pt x="315041" y="131651"/>
                  </a:cubicBezTo>
                  <a:cubicBezTo>
                    <a:pt x="307421" y="83073"/>
                    <a:pt x="255034" y="4968"/>
                    <a:pt x="174071" y="206"/>
                  </a:cubicBezTo>
                  <a:cubicBezTo>
                    <a:pt x="88346" y="-4557"/>
                    <a:pt x="18814" y="74501"/>
                    <a:pt x="15004" y="129746"/>
                  </a:cubicBezTo>
                  <a:cubicBezTo>
                    <a:pt x="15004" y="130698"/>
                    <a:pt x="-5951" y="500275"/>
                    <a:pt x="1669" y="1054630"/>
                  </a:cubicBezTo>
                </a:path>
              </a:pathLst>
            </a:custGeom>
            <a:noFill/>
            <a:ln w="19050" cap="rnd">
              <a:solidFill>
                <a:schemeClr val="accent1"/>
              </a:solidFill>
              <a:prstDash val="solid"/>
              <a:round/>
            </a:ln>
          </p:spPr>
          <p:txBody>
            <a:bodyPr rtlCol="0" anchor="ctr"/>
            <a:lstStyle/>
            <a:p>
              <a:endParaRPr lang="en-US" dirty="0"/>
            </a:p>
          </p:txBody>
        </p:sp>
        <p:sp>
          <p:nvSpPr>
            <p:cNvPr id="85" name="Freeform: Shape 36">
              <a:extLst>
                <a:ext uri="{FF2B5EF4-FFF2-40B4-BE49-F238E27FC236}">
                  <a16:creationId xmlns:a16="http://schemas.microsoft.com/office/drawing/2014/main" id="{DD02EE89-84D5-428D-96B8-266F37E92546}"/>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6" name="Freeform: Shape 37">
              <a:extLst>
                <a:ext uri="{FF2B5EF4-FFF2-40B4-BE49-F238E27FC236}">
                  <a16:creationId xmlns:a16="http://schemas.microsoft.com/office/drawing/2014/main" id="{46DC8FF1-F0DD-4EED-911D-C515298B1356}"/>
                </a:ext>
              </a:extLst>
            </p:cNvPr>
            <p:cNvSpPr/>
            <p:nvPr/>
          </p:nvSpPr>
          <p:spPr>
            <a:xfrm>
              <a:off x="6081713" y="3426067"/>
              <a:ext cx="28575" cy="28575"/>
            </a:xfrm>
            <a:custGeom>
              <a:avLst/>
              <a:gdLst/>
              <a:ahLst/>
              <a:cxnLst/>
              <a:rect l="l" t="t" r="r" b="b"/>
              <a:pathLst>
                <a:path w="28575" h="28575"/>
              </a:pathLst>
            </a:custGeom>
            <a:noFill/>
            <a:ln w="19050" cap="rnd">
              <a:solidFill>
                <a:schemeClr val="accent1"/>
              </a:solidFill>
              <a:prstDash val="solid"/>
              <a:round/>
            </a:ln>
          </p:spPr>
          <p:txBody>
            <a:bodyPr rtlCol="0" anchor="ctr"/>
            <a:lstStyle/>
            <a:p>
              <a:endParaRPr lang="en-US"/>
            </a:p>
          </p:txBody>
        </p:sp>
        <p:sp>
          <p:nvSpPr>
            <p:cNvPr id="87" name="Freeform: Shape 38">
              <a:extLst>
                <a:ext uri="{FF2B5EF4-FFF2-40B4-BE49-F238E27FC236}">
                  <a16:creationId xmlns:a16="http://schemas.microsoft.com/office/drawing/2014/main" id="{BD0AE1F6-02C1-45FA-95EB-1F7E721BC3E2}"/>
                </a:ext>
              </a:extLst>
            </p:cNvPr>
            <p:cNvSpPr/>
            <p:nvPr/>
          </p:nvSpPr>
          <p:spPr>
            <a:xfrm>
              <a:off x="6854190" y="4090912"/>
              <a:ext cx="342900" cy="523875"/>
            </a:xfrm>
            <a:custGeom>
              <a:avLst/>
              <a:gdLst>
                <a:gd name="connsiteX0" fmla="*/ 14288 w 342900"/>
                <a:gd name="connsiteY0" fmla="*/ 464820 h 523875"/>
                <a:gd name="connsiteX1" fmla="*/ 14288 w 342900"/>
                <a:gd name="connsiteY1" fmla="*/ 175260 h 523875"/>
                <a:gd name="connsiteX2" fmla="*/ 175260 w 342900"/>
                <a:gd name="connsiteY2" fmla="*/ 14288 h 523875"/>
                <a:gd name="connsiteX3" fmla="*/ 175260 w 342900"/>
                <a:gd name="connsiteY3" fmla="*/ 14288 h 523875"/>
                <a:gd name="connsiteX4" fmla="*/ 336233 w 342900"/>
                <a:gd name="connsiteY4" fmla="*/ 175260 h 523875"/>
                <a:gd name="connsiteX5" fmla="*/ 336233 w 342900"/>
                <a:gd name="connsiteY5" fmla="*/ 51625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3875">
                  <a:moveTo>
                    <a:pt x="14288" y="464820"/>
                  </a:moveTo>
                  <a:lnTo>
                    <a:pt x="14288" y="175260"/>
                  </a:lnTo>
                  <a:cubicBezTo>
                    <a:pt x="14288" y="86677"/>
                    <a:pt x="85725" y="14288"/>
                    <a:pt x="175260" y="14288"/>
                  </a:cubicBezTo>
                  <a:lnTo>
                    <a:pt x="175260" y="14288"/>
                  </a:lnTo>
                  <a:cubicBezTo>
                    <a:pt x="263843" y="14288"/>
                    <a:pt x="336233" y="85725"/>
                    <a:pt x="336233" y="175260"/>
                  </a:cubicBezTo>
                  <a:lnTo>
                    <a:pt x="336233" y="516255"/>
                  </a:lnTo>
                </a:path>
              </a:pathLst>
            </a:custGeom>
            <a:noFill/>
            <a:ln w="19050" cap="rnd">
              <a:solidFill>
                <a:schemeClr val="accent1"/>
              </a:solidFill>
              <a:prstDash val="solid"/>
              <a:round/>
            </a:ln>
          </p:spPr>
          <p:txBody>
            <a:bodyPr rtlCol="0" anchor="ctr"/>
            <a:lstStyle/>
            <a:p>
              <a:endParaRPr lang="en-US"/>
            </a:p>
          </p:txBody>
        </p:sp>
        <p:sp>
          <p:nvSpPr>
            <p:cNvPr id="88" name="Freeform: Shape 39">
              <a:extLst>
                <a:ext uri="{FF2B5EF4-FFF2-40B4-BE49-F238E27FC236}">
                  <a16:creationId xmlns:a16="http://schemas.microsoft.com/office/drawing/2014/main" id="{737EC7B9-D738-4FD0-AD4C-651FF78F86E2}"/>
                </a:ext>
              </a:extLst>
            </p:cNvPr>
            <p:cNvSpPr/>
            <p:nvPr/>
          </p:nvSpPr>
          <p:spPr>
            <a:xfrm>
              <a:off x="7181850" y="4095674"/>
              <a:ext cx="342900" cy="619125"/>
            </a:xfrm>
            <a:custGeom>
              <a:avLst/>
              <a:gdLst>
                <a:gd name="connsiteX0" fmla="*/ 175260 w 342900"/>
                <a:gd name="connsiteY0" fmla="*/ 609600 h 619125"/>
                <a:gd name="connsiteX1" fmla="*/ 175260 w 342900"/>
                <a:gd name="connsiteY1" fmla="*/ 609600 h 619125"/>
                <a:gd name="connsiteX2" fmla="*/ 14288 w 342900"/>
                <a:gd name="connsiteY2" fmla="*/ 448628 h 619125"/>
                <a:gd name="connsiteX3" fmla="*/ 14288 w 342900"/>
                <a:gd name="connsiteY3" fmla="*/ 175260 h 619125"/>
                <a:gd name="connsiteX4" fmla="*/ 175260 w 342900"/>
                <a:gd name="connsiteY4" fmla="*/ 14288 h 619125"/>
                <a:gd name="connsiteX5" fmla="*/ 175260 w 342900"/>
                <a:gd name="connsiteY5" fmla="*/ 14288 h 619125"/>
                <a:gd name="connsiteX6" fmla="*/ 336233 w 342900"/>
                <a:gd name="connsiteY6" fmla="*/ 175260 h 619125"/>
                <a:gd name="connsiteX7" fmla="*/ 336233 w 342900"/>
                <a:gd name="connsiteY7" fmla="*/ 448628 h 619125"/>
                <a:gd name="connsiteX8" fmla="*/ 175260 w 342900"/>
                <a:gd name="connsiteY8" fmla="*/ 609600 h 619125"/>
                <a:gd name="connsiteX9" fmla="*/ 175260 w 342900"/>
                <a:gd name="connsiteY9" fmla="*/ 6096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619125">
                  <a:moveTo>
                    <a:pt x="175260" y="609600"/>
                  </a:moveTo>
                  <a:lnTo>
                    <a:pt x="175260" y="609600"/>
                  </a:lnTo>
                  <a:cubicBezTo>
                    <a:pt x="86677" y="609600"/>
                    <a:pt x="14288" y="538163"/>
                    <a:pt x="14288" y="448628"/>
                  </a:cubicBezTo>
                  <a:lnTo>
                    <a:pt x="14288" y="175260"/>
                  </a:lnTo>
                  <a:cubicBezTo>
                    <a:pt x="14288" y="86677"/>
                    <a:pt x="85725" y="14288"/>
                    <a:pt x="175260" y="14288"/>
                  </a:cubicBezTo>
                  <a:lnTo>
                    <a:pt x="175260" y="14288"/>
                  </a:lnTo>
                  <a:cubicBezTo>
                    <a:pt x="263842" y="14288"/>
                    <a:pt x="336233" y="85725"/>
                    <a:pt x="336233" y="175260"/>
                  </a:cubicBezTo>
                  <a:lnTo>
                    <a:pt x="336233" y="448628"/>
                  </a:lnTo>
                  <a:cubicBezTo>
                    <a:pt x="336233" y="537210"/>
                    <a:pt x="263842" y="609600"/>
                    <a:pt x="175260" y="609600"/>
                  </a:cubicBezTo>
                  <a:lnTo>
                    <a:pt x="175260" y="609600"/>
                  </a:lnTo>
                  <a:close/>
                </a:path>
              </a:pathLst>
            </a:custGeom>
            <a:noFill/>
            <a:ln w="19050" cap="rnd">
              <a:solidFill>
                <a:schemeClr val="accent1"/>
              </a:solidFill>
              <a:prstDash val="solid"/>
              <a:round/>
            </a:ln>
          </p:spPr>
          <p:txBody>
            <a:bodyPr rtlCol="0" anchor="ctr"/>
            <a:lstStyle/>
            <a:p>
              <a:endParaRPr lang="en-US"/>
            </a:p>
          </p:txBody>
        </p:sp>
        <p:sp>
          <p:nvSpPr>
            <p:cNvPr id="89" name="Freeform: Shape 40">
              <a:extLst>
                <a:ext uri="{FF2B5EF4-FFF2-40B4-BE49-F238E27FC236}">
                  <a16:creationId xmlns:a16="http://schemas.microsoft.com/office/drawing/2014/main" id="{E1CCB326-9DBE-478E-AFC3-19A7B325B9B7}"/>
                </a:ext>
              </a:extLst>
            </p:cNvPr>
            <p:cNvSpPr/>
            <p:nvPr/>
          </p:nvSpPr>
          <p:spPr>
            <a:xfrm>
              <a:off x="7515225" y="4143299"/>
              <a:ext cx="342900" cy="571500"/>
            </a:xfrm>
            <a:custGeom>
              <a:avLst/>
              <a:gdLst>
                <a:gd name="connsiteX0" fmla="*/ 175260 w 342900"/>
                <a:gd name="connsiteY0" fmla="*/ 561975 h 571500"/>
                <a:gd name="connsiteX1" fmla="*/ 175260 w 342900"/>
                <a:gd name="connsiteY1" fmla="*/ 561975 h 571500"/>
                <a:gd name="connsiteX2" fmla="*/ 14288 w 342900"/>
                <a:gd name="connsiteY2" fmla="*/ 401003 h 571500"/>
                <a:gd name="connsiteX3" fmla="*/ 14288 w 342900"/>
                <a:gd name="connsiteY3" fmla="*/ 175260 h 571500"/>
                <a:gd name="connsiteX4" fmla="*/ 175260 w 342900"/>
                <a:gd name="connsiteY4" fmla="*/ 14288 h 571500"/>
                <a:gd name="connsiteX5" fmla="*/ 175260 w 342900"/>
                <a:gd name="connsiteY5" fmla="*/ 14288 h 571500"/>
                <a:gd name="connsiteX6" fmla="*/ 336233 w 342900"/>
                <a:gd name="connsiteY6" fmla="*/ 175260 h 571500"/>
                <a:gd name="connsiteX7" fmla="*/ 336233 w 342900"/>
                <a:gd name="connsiteY7" fmla="*/ 401003 h 571500"/>
                <a:gd name="connsiteX8" fmla="*/ 175260 w 342900"/>
                <a:gd name="connsiteY8" fmla="*/ 561975 h 571500"/>
                <a:gd name="connsiteX9" fmla="*/ 175260 w 342900"/>
                <a:gd name="connsiteY9" fmla="*/ 5619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571500">
                  <a:moveTo>
                    <a:pt x="175260" y="561975"/>
                  </a:moveTo>
                  <a:lnTo>
                    <a:pt x="175260" y="561975"/>
                  </a:lnTo>
                  <a:cubicBezTo>
                    <a:pt x="86678" y="561975"/>
                    <a:pt x="14288" y="490538"/>
                    <a:pt x="14288" y="401003"/>
                  </a:cubicBezTo>
                  <a:lnTo>
                    <a:pt x="14288" y="175260"/>
                  </a:lnTo>
                  <a:cubicBezTo>
                    <a:pt x="14288" y="86677"/>
                    <a:pt x="85725" y="14288"/>
                    <a:pt x="175260" y="14288"/>
                  </a:cubicBezTo>
                  <a:lnTo>
                    <a:pt x="175260" y="14288"/>
                  </a:lnTo>
                  <a:cubicBezTo>
                    <a:pt x="263842" y="14288"/>
                    <a:pt x="336233" y="85725"/>
                    <a:pt x="336233" y="175260"/>
                  </a:cubicBezTo>
                  <a:lnTo>
                    <a:pt x="336233" y="401003"/>
                  </a:lnTo>
                  <a:cubicBezTo>
                    <a:pt x="336233" y="489585"/>
                    <a:pt x="264795" y="561975"/>
                    <a:pt x="175260" y="561975"/>
                  </a:cubicBezTo>
                  <a:lnTo>
                    <a:pt x="175260" y="561975"/>
                  </a:lnTo>
                  <a:close/>
                </a:path>
              </a:pathLst>
            </a:custGeom>
            <a:noFill/>
            <a:ln w="19050" cap="rnd">
              <a:solidFill>
                <a:schemeClr val="accent1"/>
              </a:solidFill>
              <a:prstDash val="solid"/>
              <a:round/>
            </a:ln>
          </p:spPr>
          <p:txBody>
            <a:bodyPr rtlCol="0" anchor="ctr"/>
            <a:lstStyle/>
            <a:p>
              <a:endParaRPr lang="en-US"/>
            </a:p>
          </p:txBody>
        </p:sp>
        <p:sp>
          <p:nvSpPr>
            <p:cNvPr id="90" name="Freeform: Shape 41">
              <a:extLst>
                <a:ext uri="{FF2B5EF4-FFF2-40B4-BE49-F238E27FC236}">
                  <a16:creationId xmlns:a16="http://schemas.microsoft.com/office/drawing/2014/main" id="{D27019ED-28CA-4385-BFB3-25E69A2D1980}"/>
                </a:ext>
              </a:extLst>
            </p:cNvPr>
            <p:cNvSpPr/>
            <p:nvPr/>
          </p:nvSpPr>
          <p:spPr>
            <a:xfrm>
              <a:off x="6557963" y="4911967"/>
              <a:ext cx="619125" cy="523875"/>
            </a:xfrm>
            <a:custGeom>
              <a:avLst/>
              <a:gdLst>
                <a:gd name="connsiteX0" fmla="*/ 14288 w 619125"/>
                <a:gd name="connsiteY0" fmla="*/ 17145 h 523875"/>
                <a:gd name="connsiteX1" fmla="*/ 157163 w 619125"/>
                <a:gd name="connsiteY1" fmla="*/ 14288 h 523875"/>
                <a:gd name="connsiteX2" fmla="*/ 414338 w 619125"/>
                <a:gd name="connsiteY2" fmla="*/ 34290 h 523875"/>
                <a:gd name="connsiteX3" fmla="*/ 530543 w 619125"/>
                <a:gd name="connsiteY3" fmla="*/ 125730 h 523875"/>
                <a:gd name="connsiteX4" fmla="*/ 552450 w 619125"/>
                <a:gd name="connsiteY4" fmla="*/ 501967 h 523875"/>
                <a:gd name="connsiteX5" fmla="*/ 543878 w 619125"/>
                <a:gd name="connsiteY5" fmla="*/ 51625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23875">
                  <a:moveTo>
                    <a:pt x="14288" y="17145"/>
                  </a:moveTo>
                  <a:cubicBezTo>
                    <a:pt x="61913" y="16192"/>
                    <a:pt x="109538" y="15240"/>
                    <a:pt x="157163" y="14288"/>
                  </a:cubicBezTo>
                  <a:cubicBezTo>
                    <a:pt x="168592" y="14288"/>
                    <a:pt x="412433" y="31433"/>
                    <a:pt x="414338" y="34290"/>
                  </a:cubicBezTo>
                  <a:cubicBezTo>
                    <a:pt x="472440" y="59055"/>
                    <a:pt x="495300" y="90488"/>
                    <a:pt x="530543" y="125730"/>
                  </a:cubicBezTo>
                  <a:cubicBezTo>
                    <a:pt x="627698" y="222885"/>
                    <a:pt x="644843" y="386715"/>
                    <a:pt x="552450" y="501967"/>
                  </a:cubicBezTo>
                  <a:cubicBezTo>
                    <a:pt x="548640" y="505778"/>
                    <a:pt x="546735" y="511492"/>
                    <a:pt x="543878" y="516255"/>
                  </a:cubicBezTo>
                </a:path>
              </a:pathLst>
            </a:custGeom>
            <a:noFill/>
            <a:ln w="19050" cap="rnd">
              <a:solidFill>
                <a:schemeClr val="accent1"/>
              </a:solidFill>
              <a:prstDash val="solid"/>
              <a:round/>
            </a:ln>
          </p:spPr>
          <p:txBody>
            <a:bodyPr rtlCol="0" anchor="ctr"/>
            <a:lstStyle/>
            <a:p>
              <a:endParaRPr lang="en-US"/>
            </a:p>
          </p:txBody>
        </p:sp>
        <p:sp>
          <p:nvSpPr>
            <p:cNvPr id="91" name="Freeform: Shape 42">
              <a:extLst>
                <a:ext uri="{FF2B5EF4-FFF2-40B4-BE49-F238E27FC236}">
                  <a16:creationId xmlns:a16="http://schemas.microsoft.com/office/drawing/2014/main" id="{27288004-5CAA-4688-8738-E20C291F5377}"/>
                </a:ext>
              </a:extLst>
            </p:cNvPr>
            <p:cNvSpPr/>
            <p:nvPr/>
          </p:nvSpPr>
          <p:spPr>
            <a:xfrm>
              <a:off x="6352383" y="4351896"/>
              <a:ext cx="1504950" cy="1762125"/>
            </a:xfrm>
            <a:custGeom>
              <a:avLst/>
              <a:gdLst>
                <a:gd name="connsiteX0" fmla="*/ 623727 w 1504950"/>
                <a:gd name="connsiteY0" fmla="*/ 594360 h 1762125"/>
                <a:gd name="connsiteX1" fmla="*/ 668494 w 1504950"/>
                <a:gd name="connsiteY1" fmla="*/ 571500 h 1762125"/>
                <a:gd name="connsiteX2" fmla="*/ 758029 w 1504950"/>
                <a:gd name="connsiteY2" fmla="*/ 535305 h 1762125"/>
                <a:gd name="connsiteX3" fmla="*/ 862804 w 1504950"/>
                <a:gd name="connsiteY3" fmla="*/ 268605 h 1762125"/>
                <a:gd name="connsiteX4" fmla="*/ 237012 w 1504950"/>
                <a:gd name="connsiteY4" fmla="*/ 186690 h 1762125"/>
                <a:gd name="connsiteX5" fmla="*/ 77944 w 1504950"/>
                <a:gd name="connsiteY5" fmla="*/ 282893 h 1762125"/>
                <a:gd name="connsiteX6" fmla="*/ 42702 w 1504950"/>
                <a:gd name="connsiteY6" fmla="*/ 402908 h 1762125"/>
                <a:gd name="connsiteX7" fmla="*/ 15079 w 1504950"/>
                <a:gd name="connsiteY7" fmla="*/ 560070 h 1762125"/>
                <a:gd name="connsiteX8" fmla="*/ 31272 w 1504950"/>
                <a:gd name="connsiteY8" fmla="*/ 627698 h 1762125"/>
                <a:gd name="connsiteX9" fmla="*/ 299877 w 1504950"/>
                <a:gd name="connsiteY9" fmla="*/ 1050608 h 1762125"/>
                <a:gd name="connsiteX10" fmla="*/ 385602 w 1504950"/>
                <a:gd name="connsiteY10" fmla="*/ 1133475 h 1762125"/>
                <a:gd name="connsiteX11" fmla="*/ 406557 w 1504950"/>
                <a:gd name="connsiteY11" fmla="*/ 1181100 h 1762125"/>
                <a:gd name="connsiteX12" fmla="*/ 415129 w 1504950"/>
                <a:gd name="connsiteY12" fmla="*/ 1703070 h 1762125"/>
                <a:gd name="connsiteX13" fmla="*/ 469422 w 1504950"/>
                <a:gd name="connsiteY13" fmla="*/ 1753552 h 1762125"/>
                <a:gd name="connsiteX14" fmla="*/ 1221897 w 1504950"/>
                <a:gd name="connsiteY14" fmla="*/ 1755458 h 1762125"/>
                <a:gd name="connsiteX15" fmla="*/ 1268569 w 1504950"/>
                <a:gd name="connsiteY15" fmla="*/ 1708785 h 1762125"/>
                <a:gd name="connsiteX16" fmla="*/ 1259997 w 1504950"/>
                <a:gd name="connsiteY16" fmla="*/ 1161098 h 1762125"/>
                <a:gd name="connsiteX17" fmla="*/ 1290477 w 1504950"/>
                <a:gd name="connsiteY17" fmla="*/ 1106805 h 1762125"/>
                <a:gd name="connsiteX18" fmla="*/ 1466689 w 1504950"/>
                <a:gd name="connsiteY18" fmla="*/ 876300 h 1762125"/>
                <a:gd name="connsiteX19" fmla="*/ 1481929 w 1504950"/>
                <a:gd name="connsiteY19" fmla="*/ 793433 h 1762125"/>
                <a:gd name="connsiteX20" fmla="*/ 1495264 w 1504950"/>
                <a:gd name="connsiteY20" fmla="*/ 14288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950" h="1762125">
                  <a:moveTo>
                    <a:pt x="623727" y="594360"/>
                  </a:moveTo>
                  <a:cubicBezTo>
                    <a:pt x="636109" y="581978"/>
                    <a:pt x="651349" y="575310"/>
                    <a:pt x="668494" y="571500"/>
                  </a:cubicBezTo>
                  <a:cubicBezTo>
                    <a:pt x="700879" y="564833"/>
                    <a:pt x="731359" y="553403"/>
                    <a:pt x="758029" y="535305"/>
                  </a:cubicBezTo>
                  <a:cubicBezTo>
                    <a:pt x="834229" y="483870"/>
                    <a:pt x="859947" y="361950"/>
                    <a:pt x="862804" y="268605"/>
                  </a:cubicBezTo>
                  <a:cubicBezTo>
                    <a:pt x="863757" y="252413"/>
                    <a:pt x="321784" y="190500"/>
                    <a:pt x="237012" y="186690"/>
                  </a:cubicBezTo>
                  <a:cubicBezTo>
                    <a:pt x="166527" y="182880"/>
                    <a:pt x="98899" y="217170"/>
                    <a:pt x="77944" y="282893"/>
                  </a:cubicBezTo>
                  <a:cubicBezTo>
                    <a:pt x="65562" y="322898"/>
                    <a:pt x="55084" y="362903"/>
                    <a:pt x="42702" y="402908"/>
                  </a:cubicBezTo>
                  <a:cubicBezTo>
                    <a:pt x="34129" y="432435"/>
                    <a:pt x="22699" y="511492"/>
                    <a:pt x="15079" y="560070"/>
                  </a:cubicBezTo>
                  <a:cubicBezTo>
                    <a:pt x="12222" y="583883"/>
                    <a:pt x="16984" y="607695"/>
                    <a:pt x="31272" y="627698"/>
                  </a:cubicBezTo>
                  <a:cubicBezTo>
                    <a:pt x="89374" y="712470"/>
                    <a:pt x="240822" y="954405"/>
                    <a:pt x="299877" y="1050608"/>
                  </a:cubicBezTo>
                  <a:cubicBezTo>
                    <a:pt x="311307" y="1069658"/>
                    <a:pt x="365599" y="1121093"/>
                    <a:pt x="385602" y="1133475"/>
                  </a:cubicBezTo>
                  <a:cubicBezTo>
                    <a:pt x="396079" y="1140143"/>
                    <a:pt x="406557" y="1161098"/>
                    <a:pt x="406557" y="1181100"/>
                  </a:cubicBezTo>
                  <a:cubicBezTo>
                    <a:pt x="401794" y="1352550"/>
                    <a:pt x="407509" y="1530668"/>
                    <a:pt x="415129" y="1703070"/>
                  </a:cubicBezTo>
                  <a:cubicBezTo>
                    <a:pt x="417034" y="1744027"/>
                    <a:pt x="425607" y="1753552"/>
                    <a:pt x="469422" y="1753552"/>
                  </a:cubicBezTo>
                  <a:cubicBezTo>
                    <a:pt x="717072" y="1751648"/>
                    <a:pt x="974247" y="1757363"/>
                    <a:pt x="1221897" y="1755458"/>
                  </a:cubicBezTo>
                  <a:cubicBezTo>
                    <a:pt x="1263807" y="1755458"/>
                    <a:pt x="1268569" y="1749743"/>
                    <a:pt x="1268569" y="1708785"/>
                  </a:cubicBezTo>
                  <a:cubicBezTo>
                    <a:pt x="1266664" y="1528763"/>
                    <a:pt x="1258092" y="1342073"/>
                    <a:pt x="1259997" y="1161098"/>
                  </a:cubicBezTo>
                  <a:cubicBezTo>
                    <a:pt x="1259997" y="1135380"/>
                    <a:pt x="1268569" y="1121093"/>
                    <a:pt x="1290477" y="1106805"/>
                  </a:cubicBezTo>
                  <a:cubicBezTo>
                    <a:pt x="1378107" y="1047750"/>
                    <a:pt x="1434304" y="977265"/>
                    <a:pt x="1466689" y="876300"/>
                  </a:cubicBezTo>
                  <a:cubicBezTo>
                    <a:pt x="1475262" y="848678"/>
                    <a:pt x="1480977" y="822008"/>
                    <a:pt x="1481929" y="793433"/>
                  </a:cubicBezTo>
                  <a:cubicBezTo>
                    <a:pt x="1490502" y="541973"/>
                    <a:pt x="1496217" y="287655"/>
                    <a:pt x="1495264" y="14288"/>
                  </a:cubicBezTo>
                </a:path>
              </a:pathLst>
            </a:custGeom>
            <a:noFill/>
            <a:ln w="19050" cap="rnd">
              <a:solidFill>
                <a:schemeClr val="accent1"/>
              </a:solidFill>
              <a:prstDash val="solid"/>
              <a:round/>
            </a:ln>
          </p:spPr>
          <p:txBody>
            <a:bodyPr rtlCol="0" anchor="ctr"/>
            <a:lstStyle/>
            <a:p>
              <a:endParaRPr lang="en-US"/>
            </a:p>
          </p:txBody>
        </p:sp>
      </p:grpSp>
      <p:grpSp>
        <p:nvGrpSpPr>
          <p:cNvPr id="92" name="Graphic 73">
            <a:extLst>
              <a:ext uri="{FF2B5EF4-FFF2-40B4-BE49-F238E27FC236}">
                <a16:creationId xmlns:a16="http://schemas.microsoft.com/office/drawing/2014/main" id="{7D8DDCBD-DCC5-43FC-A5E0-7F49E86DA9B5}"/>
              </a:ext>
            </a:extLst>
          </p:cNvPr>
          <p:cNvGrpSpPr/>
          <p:nvPr/>
        </p:nvGrpSpPr>
        <p:grpSpPr>
          <a:xfrm>
            <a:off x="7399363" y="1347614"/>
            <a:ext cx="799271" cy="1181718"/>
            <a:chOff x="5210175" y="2119312"/>
            <a:chExt cx="1771650" cy="2619375"/>
          </a:xfrm>
        </p:grpSpPr>
        <p:sp>
          <p:nvSpPr>
            <p:cNvPr id="93" name="Freeform: Shape 44">
              <a:extLst>
                <a:ext uri="{FF2B5EF4-FFF2-40B4-BE49-F238E27FC236}">
                  <a16:creationId xmlns:a16="http://schemas.microsoft.com/office/drawing/2014/main" id="{CE16378C-FE3A-435D-A009-3DE62042BC5B}"/>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4" name="Freeform: Shape 45">
              <a:extLst>
                <a:ext uri="{FF2B5EF4-FFF2-40B4-BE49-F238E27FC236}">
                  <a16:creationId xmlns:a16="http://schemas.microsoft.com/office/drawing/2014/main" id="{5507931C-8481-4E14-9B3B-EE2D6AD34CC6}"/>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5" name="Freeform: Shape 46">
              <a:extLst>
                <a:ext uri="{FF2B5EF4-FFF2-40B4-BE49-F238E27FC236}">
                  <a16:creationId xmlns:a16="http://schemas.microsoft.com/office/drawing/2014/main" id="{9CF796EA-F4D1-48EF-8029-97F028CC7A66}"/>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6" name="Freeform: Shape 47">
              <a:extLst>
                <a:ext uri="{FF2B5EF4-FFF2-40B4-BE49-F238E27FC236}">
                  <a16:creationId xmlns:a16="http://schemas.microsoft.com/office/drawing/2014/main" id="{651C0134-A870-4654-9A85-A7C0617BEA1F}"/>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7" name="Freeform: Shape 48">
              <a:extLst>
                <a:ext uri="{FF2B5EF4-FFF2-40B4-BE49-F238E27FC236}">
                  <a16:creationId xmlns:a16="http://schemas.microsoft.com/office/drawing/2014/main" id="{EBDF85E7-B301-4735-ADAC-31C5024705CC}"/>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8" name="Freeform: Shape 49">
              <a:extLst>
                <a:ext uri="{FF2B5EF4-FFF2-40B4-BE49-F238E27FC236}">
                  <a16:creationId xmlns:a16="http://schemas.microsoft.com/office/drawing/2014/main" id="{590F06ED-0D0D-403F-9471-C0671028D204}"/>
                </a:ext>
              </a:extLst>
            </p:cNvPr>
            <p:cNvSpPr/>
            <p:nvPr/>
          </p:nvSpPr>
          <p:spPr>
            <a:xfrm>
              <a:off x="5195888" y="2105025"/>
              <a:ext cx="28575" cy="28575"/>
            </a:xfrm>
            <a:custGeom>
              <a:avLst/>
              <a:gdLst/>
              <a:ahLst/>
              <a:cxnLst/>
              <a:rect l="l" t="t" r="r" b="b"/>
              <a:pathLst>
                <a:path w="28575" h="28575"/>
              </a:pathLst>
            </a:custGeom>
            <a:noFill/>
            <a:ln w="19050" cap="rnd">
              <a:solidFill>
                <a:schemeClr val="accent4"/>
              </a:solidFill>
              <a:prstDash val="solid"/>
              <a:round/>
            </a:ln>
          </p:spPr>
          <p:txBody>
            <a:bodyPr rtlCol="0" anchor="ctr"/>
            <a:lstStyle/>
            <a:p>
              <a:endParaRPr lang="en-US"/>
            </a:p>
          </p:txBody>
        </p:sp>
        <p:sp>
          <p:nvSpPr>
            <p:cNvPr id="99" name="Freeform: Shape 50">
              <a:extLst>
                <a:ext uri="{FF2B5EF4-FFF2-40B4-BE49-F238E27FC236}">
                  <a16:creationId xmlns:a16="http://schemas.microsoft.com/office/drawing/2014/main" id="{FA7B2011-8C63-4FFF-B0C0-B695A501B4A3}"/>
                </a:ext>
              </a:extLst>
            </p:cNvPr>
            <p:cNvSpPr/>
            <p:nvPr/>
          </p:nvSpPr>
          <p:spPr>
            <a:xfrm>
              <a:off x="5672138" y="3526154"/>
              <a:ext cx="619125" cy="523875"/>
            </a:xfrm>
            <a:custGeom>
              <a:avLst/>
              <a:gdLst>
                <a:gd name="connsiteX0" fmla="*/ 14288 w 619125"/>
                <a:gd name="connsiteY0" fmla="*/ 17145 h 523875"/>
                <a:gd name="connsiteX1" fmla="*/ 157163 w 619125"/>
                <a:gd name="connsiteY1" fmla="*/ 14288 h 523875"/>
                <a:gd name="connsiteX2" fmla="*/ 414338 w 619125"/>
                <a:gd name="connsiteY2" fmla="*/ 34290 h 523875"/>
                <a:gd name="connsiteX3" fmla="*/ 530543 w 619125"/>
                <a:gd name="connsiteY3" fmla="*/ 125730 h 523875"/>
                <a:gd name="connsiteX4" fmla="*/ 552450 w 619125"/>
                <a:gd name="connsiteY4" fmla="*/ 501967 h 523875"/>
                <a:gd name="connsiteX5" fmla="*/ 543878 w 619125"/>
                <a:gd name="connsiteY5" fmla="*/ 51625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23875">
                  <a:moveTo>
                    <a:pt x="14288" y="17145"/>
                  </a:moveTo>
                  <a:cubicBezTo>
                    <a:pt x="61913" y="16192"/>
                    <a:pt x="109538" y="15240"/>
                    <a:pt x="157163" y="14288"/>
                  </a:cubicBezTo>
                  <a:cubicBezTo>
                    <a:pt x="168592" y="14288"/>
                    <a:pt x="412433" y="31433"/>
                    <a:pt x="414338" y="34290"/>
                  </a:cubicBezTo>
                  <a:cubicBezTo>
                    <a:pt x="472440" y="59055"/>
                    <a:pt x="495300" y="90488"/>
                    <a:pt x="530543" y="125730"/>
                  </a:cubicBezTo>
                  <a:cubicBezTo>
                    <a:pt x="627698" y="222885"/>
                    <a:pt x="644843" y="386715"/>
                    <a:pt x="552450" y="501967"/>
                  </a:cubicBezTo>
                  <a:cubicBezTo>
                    <a:pt x="548640" y="505778"/>
                    <a:pt x="546735" y="511492"/>
                    <a:pt x="543878" y="516255"/>
                  </a:cubicBezTo>
                </a:path>
              </a:pathLst>
            </a:custGeom>
            <a:noFill/>
            <a:ln w="19050" cap="rnd">
              <a:solidFill>
                <a:schemeClr val="accent4"/>
              </a:solidFill>
              <a:prstDash val="solid"/>
              <a:round/>
            </a:ln>
          </p:spPr>
          <p:txBody>
            <a:bodyPr rtlCol="0" anchor="ctr"/>
            <a:lstStyle/>
            <a:p>
              <a:endParaRPr lang="en-US"/>
            </a:p>
          </p:txBody>
        </p:sp>
        <p:sp>
          <p:nvSpPr>
            <p:cNvPr id="100" name="Freeform: Shape 51">
              <a:extLst>
                <a:ext uri="{FF2B5EF4-FFF2-40B4-BE49-F238E27FC236}">
                  <a16:creationId xmlns:a16="http://schemas.microsoft.com/office/drawing/2014/main" id="{C84507DB-DA30-44EC-AA39-2C530A6E5B74}"/>
                </a:ext>
              </a:extLst>
            </p:cNvPr>
            <p:cNvSpPr/>
            <p:nvPr/>
          </p:nvSpPr>
          <p:spPr>
            <a:xfrm>
              <a:off x="5466558" y="2539892"/>
              <a:ext cx="1495425" cy="2190750"/>
            </a:xfrm>
            <a:custGeom>
              <a:avLst/>
              <a:gdLst>
                <a:gd name="connsiteX0" fmla="*/ 623727 w 1495425"/>
                <a:gd name="connsiteY0" fmla="*/ 1020553 h 2190750"/>
                <a:gd name="connsiteX1" fmla="*/ 668494 w 1495425"/>
                <a:gd name="connsiteY1" fmla="*/ 997693 h 2190750"/>
                <a:gd name="connsiteX2" fmla="*/ 758029 w 1495425"/>
                <a:gd name="connsiteY2" fmla="*/ 961498 h 2190750"/>
                <a:gd name="connsiteX3" fmla="*/ 862804 w 1495425"/>
                <a:gd name="connsiteY3" fmla="*/ 694798 h 2190750"/>
                <a:gd name="connsiteX4" fmla="*/ 237012 w 1495425"/>
                <a:gd name="connsiteY4" fmla="*/ 612883 h 2190750"/>
                <a:gd name="connsiteX5" fmla="*/ 77944 w 1495425"/>
                <a:gd name="connsiteY5" fmla="*/ 709085 h 2190750"/>
                <a:gd name="connsiteX6" fmla="*/ 42702 w 1495425"/>
                <a:gd name="connsiteY6" fmla="*/ 829100 h 2190750"/>
                <a:gd name="connsiteX7" fmla="*/ 15079 w 1495425"/>
                <a:gd name="connsiteY7" fmla="*/ 986263 h 2190750"/>
                <a:gd name="connsiteX8" fmla="*/ 31272 w 1495425"/>
                <a:gd name="connsiteY8" fmla="*/ 1053890 h 2190750"/>
                <a:gd name="connsiteX9" fmla="*/ 299877 w 1495425"/>
                <a:gd name="connsiteY9" fmla="*/ 1476800 h 2190750"/>
                <a:gd name="connsiteX10" fmla="*/ 385602 w 1495425"/>
                <a:gd name="connsiteY10" fmla="*/ 1559668 h 2190750"/>
                <a:gd name="connsiteX11" fmla="*/ 406557 w 1495425"/>
                <a:gd name="connsiteY11" fmla="*/ 1607293 h 2190750"/>
                <a:gd name="connsiteX12" fmla="*/ 415129 w 1495425"/>
                <a:gd name="connsiteY12" fmla="*/ 2129263 h 2190750"/>
                <a:gd name="connsiteX13" fmla="*/ 469422 w 1495425"/>
                <a:gd name="connsiteY13" fmla="*/ 2179745 h 2190750"/>
                <a:gd name="connsiteX14" fmla="*/ 1221897 w 1495425"/>
                <a:gd name="connsiteY14" fmla="*/ 2181650 h 2190750"/>
                <a:gd name="connsiteX15" fmla="*/ 1268569 w 1495425"/>
                <a:gd name="connsiteY15" fmla="*/ 2134978 h 2190750"/>
                <a:gd name="connsiteX16" fmla="*/ 1259997 w 1495425"/>
                <a:gd name="connsiteY16" fmla="*/ 1587290 h 2190750"/>
                <a:gd name="connsiteX17" fmla="*/ 1290477 w 1495425"/>
                <a:gd name="connsiteY17" fmla="*/ 1532998 h 2190750"/>
                <a:gd name="connsiteX18" fmla="*/ 1466689 w 1495425"/>
                <a:gd name="connsiteY18" fmla="*/ 1302493 h 2190750"/>
                <a:gd name="connsiteX19" fmla="*/ 1481929 w 1495425"/>
                <a:gd name="connsiteY19" fmla="*/ 1219625 h 2190750"/>
                <a:gd name="connsiteX20" fmla="*/ 1478119 w 1495425"/>
                <a:gd name="connsiteY20" fmla="*/ 139490 h 2190750"/>
                <a:gd name="connsiteX21" fmla="*/ 1416207 w 1495425"/>
                <a:gd name="connsiteY21" fmla="*/ 34715 h 2190750"/>
                <a:gd name="connsiteX22" fmla="*/ 1286667 w 1495425"/>
                <a:gd name="connsiteY22" fmla="*/ 31858 h 2190750"/>
                <a:gd name="connsiteX23" fmla="*/ 1244757 w 1495425"/>
                <a:gd name="connsiteY23" fmla="*/ 77578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5425" h="2190750">
                  <a:moveTo>
                    <a:pt x="623727" y="1020553"/>
                  </a:moveTo>
                  <a:cubicBezTo>
                    <a:pt x="636109" y="1008170"/>
                    <a:pt x="651349" y="1001503"/>
                    <a:pt x="668494" y="997693"/>
                  </a:cubicBezTo>
                  <a:cubicBezTo>
                    <a:pt x="700879" y="991025"/>
                    <a:pt x="731359" y="979595"/>
                    <a:pt x="758029" y="961498"/>
                  </a:cubicBezTo>
                  <a:cubicBezTo>
                    <a:pt x="834229" y="910063"/>
                    <a:pt x="859947" y="788143"/>
                    <a:pt x="862804" y="694798"/>
                  </a:cubicBezTo>
                  <a:cubicBezTo>
                    <a:pt x="863757" y="678605"/>
                    <a:pt x="321784" y="616693"/>
                    <a:pt x="237012" y="612883"/>
                  </a:cubicBezTo>
                  <a:cubicBezTo>
                    <a:pt x="166527" y="609073"/>
                    <a:pt x="98899" y="643363"/>
                    <a:pt x="77944" y="709085"/>
                  </a:cubicBezTo>
                  <a:cubicBezTo>
                    <a:pt x="65562" y="749090"/>
                    <a:pt x="55084" y="789095"/>
                    <a:pt x="42702" y="829100"/>
                  </a:cubicBezTo>
                  <a:cubicBezTo>
                    <a:pt x="34129" y="858628"/>
                    <a:pt x="22699" y="937685"/>
                    <a:pt x="15079" y="986263"/>
                  </a:cubicBezTo>
                  <a:cubicBezTo>
                    <a:pt x="12222" y="1010075"/>
                    <a:pt x="16984" y="1033888"/>
                    <a:pt x="31272" y="1053890"/>
                  </a:cubicBezTo>
                  <a:cubicBezTo>
                    <a:pt x="89374" y="1138663"/>
                    <a:pt x="240822" y="1380598"/>
                    <a:pt x="299877" y="1476800"/>
                  </a:cubicBezTo>
                  <a:cubicBezTo>
                    <a:pt x="311307" y="1495850"/>
                    <a:pt x="365599" y="1547285"/>
                    <a:pt x="385602" y="1559668"/>
                  </a:cubicBezTo>
                  <a:cubicBezTo>
                    <a:pt x="396079" y="1566335"/>
                    <a:pt x="406557" y="1587290"/>
                    <a:pt x="406557" y="1607293"/>
                  </a:cubicBezTo>
                  <a:cubicBezTo>
                    <a:pt x="401794" y="1778743"/>
                    <a:pt x="407509" y="1956860"/>
                    <a:pt x="415129" y="2129263"/>
                  </a:cubicBezTo>
                  <a:cubicBezTo>
                    <a:pt x="417034" y="2170220"/>
                    <a:pt x="425607" y="2179745"/>
                    <a:pt x="469422" y="2179745"/>
                  </a:cubicBezTo>
                  <a:cubicBezTo>
                    <a:pt x="717072" y="2177840"/>
                    <a:pt x="974247" y="2183555"/>
                    <a:pt x="1221897" y="2181650"/>
                  </a:cubicBezTo>
                  <a:cubicBezTo>
                    <a:pt x="1263807" y="2181650"/>
                    <a:pt x="1268569" y="2175935"/>
                    <a:pt x="1268569" y="2134978"/>
                  </a:cubicBezTo>
                  <a:cubicBezTo>
                    <a:pt x="1266664" y="1954955"/>
                    <a:pt x="1258092" y="1768265"/>
                    <a:pt x="1259997" y="1587290"/>
                  </a:cubicBezTo>
                  <a:cubicBezTo>
                    <a:pt x="1259997" y="1561573"/>
                    <a:pt x="1268569" y="1547285"/>
                    <a:pt x="1290477" y="1532998"/>
                  </a:cubicBezTo>
                  <a:cubicBezTo>
                    <a:pt x="1378107" y="1473943"/>
                    <a:pt x="1434304" y="1403458"/>
                    <a:pt x="1466689" y="1302493"/>
                  </a:cubicBezTo>
                  <a:cubicBezTo>
                    <a:pt x="1475262" y="1274870"/>
                    <a:pt x="1480977" y="1248200"/>
                    <a:pt x="1481929" y="1219625"/>
                  </a:cubicBezTo>
                  <a:cubicBezTo>
                    <a:pt x="1490502" y="968165"/>
                    <a:pt x="1478119" y="139490"/>
                    <a:pt x="1478119" y="139490"/>
                  </a:cubicBezTo>
                  <a:cubicBezTo>
                    <a:pt x="1478119" y="90913"/>
                    <a:pt x="1455259" y="54718"/>
                    <a:pt x="1416207" y="34715"/>
                  </a:cubicBezTo>
                  <a:cubicBezTo>
                    <a:pt x="1379059" y="14713"/>
                    <a:pt x="1323814" y="2330"/>
                    <a:pt x="1286667" y="31858"/>
                  </a:cubicBezTo>
                  <a:cubicBezTo>
                    <a:pt x="1273332" y="42335"/>
                    <a:pt x="1263807" y="50908"/>
                    <a:pt x="1244757" y="77578"/>
                  </a:cubicBezTo>
                </a:path>
              </a:pathLst>
            </a:custGeom>
            <a:noFill/>
            <a:ln w="19050" cap="rnd">
              <a:solidFill>
                <a:schemeClr val="accent4"/>
              </a:solidFill>
              <a:prstDash val="solid"/>
              <a:round/>
            </a:ln>
          </p:spPr>
          <p:txBody>
            <a:bodyPr rtlCol="0" anchor="ctr"/>
            <a:lstStyle/>
            <a:p>
              <a:endParaRPr lang="en-US"/>
            </a:p>
          </p:txBody>
        </p:sp>
        <p:sp>
          <p:nvSpPr>
            <p:cNvPr id="101" name="Freeform: Shape 52">
              <a:extLst>
                <a:ext uri="{FF2B5EF4-FFF2-40B4-BE49-F238E27FC236}">
                  <a16:creationId xmlns:a16="http://schemas.microsoft.com/office/drawing/2014/main" id="{0D0919DA-C095-4F2A-A42D-2B12B44DED77}"/>
                </a:ext>
              </a:extLst>
            </p:cNvPr>
            <p:cNvSpPr/>
            <p:nvPr/>
          </p:nvSpPr>
          <p:spPr>
            <a:xfrm>
              <a:off x="5738813" y="2238693"/>
              <a:ext cx="333375" cy="923925"/>
            </a:xfrm>
            <a:custGeom>
              <a:avLst/>
              <a:gdLst>
                <a:gd name="connsiteX0" fmla="*/ 321945 w 333375"/>
                <a:gd name="connsiteY0" fmla="*/ 102551 h 923925"/>
                <a:gd name="connsiteX1" fmla="*/ 278130 w 333375"/>
                <a:gd name="connsiteY1" fmla="*/ 61594 h 923925"/>
                <a:gd name="connsiteX2" fmla="*/ 112395 w 333375"/>
                <a:gd name="connsiteY2" fmla="*/ 24446 h 923925"/>
                <a:gd name="connsiteX3" fmla="*/ 14288 w 333375"/>
                <a:gd name="connsiteY3" fmla="*/ 168274 h 923925"/>
                <a:gd name="connsiteX4" fmla="*/ 14288 w 333375"/>
                <a:gd name="connsiteY4" fmla="*/ 917891 h 92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923925">
                  <a:moveTo>
                    <a:pt x="321945" y="102551"/>
                  </a:moveTo>
                  <a:cubicBezTo>
                    <a:pt x="309563" y="87311"/>
                    <a:pt x="290513" y="73976"/>
                    <a:pt x="278130" y="61594"/>
                  </a:cubicBezTo>
                  <a:cubicBezTo>
                    <a:pt x="236220" y="18731"/>
                    <a:pt x="164783" y="1586"/>
                    <a:pt x="112395" y="24446"/>
                  </a:cubicBezTo>
                  <a:cubicBezTo>
                    <a:pt x="50482" y="50164"/>
                    <a:pt x="14288" y="102551"/>
                    <a:pt x="14288" y="168274"/>
                  </a:cubicBezTo>
                  <a:cubicBezTo>
                    <a:pt x="14288" y="470216"/>
                    <a:pt x="14288" y="615949"/>
                    <a:pt x="14288" y="917891"/>
                  </a:cubicBezTo>
                </a:path>
              </a:pathLst>
            </a:custGeom>
            <a:noFill/>
            <a:ln w="19050" cap="rnd">
              <a:solidFill>
                <a:schemeClr val="accent4"/>
              </a:solidFill>
              <a:prstDash val="solid"/>
              <a:round/>
            </a:ln>
          </p:spPr>
          <p:txBody>
            <a:bodyPr rtlCol="0" anchor="ctr"/>
            <a:lstStyle/>
            <a:p>
              <a:endParaRPr lang="en-US"/>
            </a:p>
          </p:txBody>
        </p:sp>
        <p:sp>
          <p:nvSpPr>
            <p:cNvPr id="102" name="Freeform: Shape 53">
              <a:extLst>
                <a:ext uri="{FF2B5EF4-FFF2-40B4-BE49-F238E27FC236}">
                  <a16:creationId xmlns:a16="http://schemas.microsoft.com/office/drawing/2014/main" id="{1C5DF171-85C8-4246-93D9-A11F99AB4ABE}"/>
                </a:ext>
              </a:extLst>
            </p:cNvPr>
            <p:cNvSpPr/>
            <p:nvPr/>
          </p:nvSpPr>
          <p:spPr>
            <a:xfrm>
              <a:off x="6053138" y="2140069"/>
              <a:ext cx="342900" cy="1009650"/>
            </a:xfrm>
            <a:custGeom>
              <a:avLst/>
              <a:gdLst>
                <a:gd name="connsiteX0" fmla="*/ 337185 w 342900"/>
                <a:gd name="connsiteY0" fmla="*/ 997466 h 1009650"/>
                <a:gd name="connsiteX1" fmla="*/ 325755 w 342900"/>
                <a:gd name="connsiteY1" fmla="*/ 146883 h 1009650"/>
                <a:gd name="connsiteX2" fmla="*/ 183833 w 342900"/>
                <a:gd name="connsiteY2" fmla="*/ 14486 h 1009650"/>
                <a:gd name="connsiteX3" fmla="*/ 14288 w 342900"/>
                <a:gd name="connsiteY3" fmla="*/ 135453 h 1009650"/>
                <a:gd name="connsiteX4" fmla="*/ 14288 w 342900"/>
                <a:gd name="connsiteY4" fmla="*/ 996514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09650">
                  <a:moveTo>
                    <a:pt x="337185" y="997466"/>
                  </a:moveTo>
                  <a:cubicBezTo>
                    <a:pt x="337185" y="770771"/>
                    <a:pt x="328613" y="167838"/>
                    <a:pt x="325755" y="146883"/>
                  </a:cubicBezTo>
                  <a:cubicBezTo>
                    <a:pt x="317183" y="70683"/>
                    <a:pt x="249555" y="18296"/>
                    <a:pt x="183833" y="14486"/>
                  </a:cubicBezTo>
                  <a:cubicBezTo>
                    <a:pt x="101917" y="10676"/>
                    <a:pt x="24765" y="62111"/>
                    <a:pt x="14288" y="135453"/>
                  </a:cubicBezTo>
                  <a:cubicBezTo>
                    <a:pt x="14288" y="137358"/>
                    <a:pt x="14288" y="751721"/>
                    <a:pt x="14288" y="996514"/>
                  </a:cubicBezTo>
                </a:path>
              </a:pathLst>
            </a:custGeom>
            <a:noFill/>
            <a:ln w="19050" cap="rnd">
              <a:solidFill>
                <a:schemeClr val="accent4"/>
              </a:solidFill>
              <a:prstDash val="solid"/>
              <a:round/>
            </a:ln>
          </p:spPr>
          <p:txBody>
            <a:bodyPr rtlCol="0" anchor="ctr"/>
            <a:lstStyle/>
            <a:p>
              <a:endParaRPr lang="en-US"/>
            </a:p>
          </p:txBody>
        </p:sp>
        <p:sp>
          <p:nvSpPr>
            <p:cNvPr id="103" name="Freeform: Shape 54">
              <a:extLst>
                <a:ext uri="{FF2B5EF4-FFF2-40B4-BE49-F238E27FC236}">
                  <a16:creationId xmlns:a16="http://schemas.microsoft.com/office/drawing/2014/main" id="{7B4C4D5E-F3F7-4729-9338-DC15631812D7}"/>
                </a:ext>
              </a:extLst>
            </p:cNvPr>
            <p:cNvSpPr/>
            <p:nvPr/>
          </p:nvSpPr>
          <p:spPr>
            <a:xfrm>
              <a:off x="6376035" y="2281520"/>
              <a:ext cx="342900" cy="876300"/>
            </a:xfrm>
            <a:custGeom>
              <a:avLst/>
              <a:gdLst>
                <a:gd name="connsiteX0" fmla="*/ 14288 w 342900"/>
                <a:gd name="connsiteY0" fmla="*/ 97824 h 876300"/>
                <a:gd name="connsiteX1" fmla="*/ 64770 w 342900"/>
                <a:gd name="connsiteY1" fmla="*/ 53057 h 876300"/>
                <a:gd name="connsiteX2" fmla="*/ 227648 w 342900"/>
                <a:gd name="connsiteY2" fmla="*/ 27339 h 876300"/>
                <a:gd name="connsiteX3" fmla="*/ 329565 w 342900"/>
                <a:gd name="connsiteY3" fmla="*/ 176882 h 876300"/>
                <a:gd name="connsiteX4" fmla="*/ 329565 w 342900"/>
                <a:gd name="connsiteY4" fmla="*/ 274989 h 876300"/>
                <a:gd name="connsiteX5" fmla="*/ 337185 w 342900"/>
                <a:gd name="connsiteY5" fmla="*/ 862682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876300">
                  <a:moveTo>
                    <a:pt x="14288" y="97824"/>
                  </a:moveTo>
                  <a:cubicBezTo>
                    <a:pt x="38100" y="74012"/>
                    <a:pt x="52388" y="65439"/>
                    <a:pt x="64770" y="53057"/>
                  </a:cubicBezTo>
                  <a:cubicBezTo>
                    <a:pt x="111443" y="9242"/>
                    <a:pt x="167640" y="5432"/>
                    <a:pt x="227648" y="27339"/>
                  </a:cubicBezTo>
                  <a:cubicBezTo>
                    <a:pt x="298132" y="54009"/>
                    <a:pt x="329565" y="111159"/>
                    <a:pt x="329565" y="176882"/>
                  </a:cubicBezTo>
                  <a:cubicBezTo>
                    <a:pt x="329565" y="209267"/>
                    <a:pt x="329565" y="242604"/>
                    <a:pt x="329565" y="274989"/>
                  </a:cubicBezTo>
                  <a:cubicBezTo>
                    <a:pt x="329565" y="283562"/>
                    <a:pt x="337185" y="731237"/>
                    <a:pt x="337185" y="862682"/>
                  </a:cubicBezTo>
                </a:path>
              </a:pathLst>
            </a:custGeom>
            <a:noFill/>
            <a:ln w="19050" cap="rnd">
              <a:solidFill>
                <a:schemeClr val="accent4"/>
              </a:solidFill>
              <a:prstDash val="solid"/>
              <a:round/>
            </a:ln>
          </p:spPr>
          <p:txBody>
            <a:bodyPr rtlCol="0" anchor="ctr"/>
            <a:lstStyle/>
            <a:p>
              <a:endParaRPr lang="en-US"/>
            </a:p>
          </p:txBody>
        </p:sp>
      </p:grpSp>
      <p:sp>
        <p:nvSpPr>
          <p:cNvPr id="104" name="Rectangle 3">
            <a:extLst>
              <a:ext uri="{FF2B5EF4-FFF2-40B4-BE49-F238E27FC236}">
                <a16:creationId xmlns:a16="http://schemas.microsoft.com/office/drawing/2014/main" id="{1714CBC2-B9DC-40F0-BD38-1475FABAFF31}"/>
              </a:ext>
            </a:extLst>
          </p:cNvPr>
          <p:cNvSpPr/>
          <p:nvPr/>
        </p:nvSpPr>
        <p:spPr>
          <a:xfrm>
            <a:off x="5067498" y="3290277"/>
            <a:ext cx="1880766" cy="354639"/>
          </a:xfrm>
          <a:prstGeom prst="rect">
            <a:avLst/>
          </a:prstGeom>
          <a:solidFill>
            <a:schemeClr val="accent3"/>
          </a:solidFill>
          <a:ln>
            <a:noFill/>
          </a:ln>
          <a:scene3d>
            <a:camera prst="obliqueTopLeft">
              <a:rot lat="0" lon="0" rev="0"/>
            </a:camera>
            <a:lightRig rig="balanced" dir="t"/>
          </a:scene3d>
          <a:sp3d extrusionH="88900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a:p>
        </p:txBody>
      </p:sp>
      <p:sp>
        <p:nvSpPr>
          <p:cNvPr id="105" name="Rectangle 3">
            <a:extLst>
              <a:ext uri="{FF2B5EF4-FFF2-40B4-BE49-F238E27FC236}">
                <a16:creationId xmlns:a16="http://schemas.microsoft.com/office/drawing/2014/main" id="{0987C01A-4CEE-4124-98DB-82BFF3854B59}"/>
              </a:ext>
            </a:extLst>
          </p:cNvPr>
          <p:cNvSpPr/>
          <p:nvPr/>
        </p:nvSpPr>
        <p:spPr>
          <a:xfrm>
            <a:off x="7092280" y="2761944"/>
            <a:ext cx="1880766" cy="354639"/>
          </a:xfrm>
          <a:prstGeom prst="rect">
            <a:avLst/>
          </a:prstGeom>
          <a:solidFill>
            <a:schemeClr val="accent4"/>
          </a:solidFill>
          <a:ln>
            <a:noFill/>
          </a:ln>
          <a:scene3d>
            <a:camera prst="obliqueTopLeft">
              <a:rot lat="0" lon="0" rev="0"/>
            </a:camera>
            <a:lightRig rig="balanced" dir="t"/>
          </a:scene3d>
          <a:sp3d extrusionH="88900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a:p>
        </p:txBody>
      </p:sp>
      <p:sp>
        <p:nvSpPr>
          <p:cNvPr id="106" name="Rectangle 3">
            <a:extLst>
              <a:ext uri="{FF2B5EF4-FFF2-40B4-BE49-F238E27FC236}">
                <a16:creationId xmlns:a16="http://schemas.microsoft.com/office/drawing/2014/main" id="{02AE78FF-803D-4463-8871-6B2A530B665F}"/>
              </a:ext>
            </a:extLst>
          </p:cNvPr>
          <p:cNvSpPr/>
          <p:nvPr/>
        </p:nvSpPr>
        <p:spPr>
          <a:xfrm>
            <a:off x="683568" y="3913647"/>
            <a:ext cx="1880766" cy="354639"/>
          </a:xfrm>
          <a:prstGeom prst="rect">
            <a:avLst/>
          </a:prstGeom>
          <a:solidFill>
            <a:schemeClr val="accent1"/>
          </a:solidFill>
          <a:ln>
            <a:noFill/>
          </a:ln>
          <a:scene3d>
            <a:camera prst="obliqueTopLeft">
              <a:rot lat="0" lon="0" rev="0"/>
            </a:camera>
            <a:lightRig rig="balanced" dir="t"/>
          </a:scene3d>
          <a:sp3d extrusionH="88900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a:p>
        </p:txBody>
      </p:sp>
      <p:sp>
        <p:nvSpPr>
          <p:cNvPr id="107" name="Rectangle 3">
            <a:extLst>
              <a:ext uri="{FF2B5EF4-FFF2-40B4-BE49-F238E27FC236}">
                <a16:creationId xmlns:a16="http://schemas.microsoft.com/office/drawing/2014/main" id="{00B7D959-62CD-4232-8AFB-8AB633328D66}"/>
              </a:ext>
            </a:extLst>
          </p:cNvPr>
          <p:cNvSpPr/>
          <p:nvPr/>
        </p:nvSpPr>
        <p:spPr>
          <a:xfrm>
            <a:off x="2907258" y="3552000"/>
            <a:ext cx="1880766" cy="354639"/>
          </a:xfrm>
          <a:prstGeom prst="rect">
            <a:avLst/>
          </a:prstGeom>
          <a:solidFill>
            <a:schemeClr val="accent2"/>
          </a:solidFill>
          <a:ln>
            <a:noFill/>
          </a:ln>
          <a:scene3d>
            <a:camera prst="obliqueTopLeft">
              <a:rot lat="0" lon="0" rev="0"/>
            </a:camera>
            <a:lightRig rig="balanced" dir="t"/>
          </a:scene3d>
          <a:sp3d extrusionH="88900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a:p>
        </p:txBody>
      </p:sp>
      <p:sp>
        <p:nvSpPr>
          <p:cNvPr id="108" name="TextBox 107">
            <a:extLst>
              <a:ext uri="{FF2B5EF4-FFF2-40B4-BE49-F238E27FC236}">
                <a16:creationId xmlns:a16="http://schemas.microsoft.com/office/drawing/2014/main" id="{93E9F191-68BD-4CD0-8D97-8F6BB602A16F}"/>
              </a:ext>
            </a:extLst>
          </p:cNvPr>
          <p:cNvSpPr txBox="1"/>
          <p:nvPr/>
        </p:nvSpPr>
        <p:spPr>
          <a:xfrm>
            <a:off x="3346669" y="3612330"/>
            <a:ext cx="1012397" cy="238527"/>
          </a:xfrm>
          <a:prstGeom prst="rect">
            <a:avLst/>
          </a:prstGeom>
          <a:noFill/>
        </p:spPr>
        <p:txBody>
          <a:bodyPr wrap="square" lIns="68580" tIns="34290" rIns="68580" bIns="34290" rtlCol="0" anchor="ctr">
            <a:spAutoFit/>
          </a:bodyPr>
          <a:lstStyle/>
          <a:p>
            <a:pPr algn="ctr"/>
            <a:r>
              <a:rPr lang="ru-RU" altLang="ko-KR" sz="1100" b="1" dirty="0">
                <a:solidFill>
                  <a:schemeClr val="bg1"/>
                </a:solidFill>
                <a:cs typeface="Arial" pitchFamily="34" charset="0"/>
              </a:rPr>
              <a:t>80%</a:t>
            </a:r>
            <a:endParaRPr lang="ko-KR" altLang="en-US" sz="1100" b="1" dirty="0">
              <a:solidFill>
                <a:schemeClr val="bg1"/>
              </a:solidFill>
              <a:cs typeface="Arial" pitchFamily="34" charset="0"/>
            </a:endParaRPr>
          </a:p>
        </p:txBody>
      </p:sp>
      <p:sp>
        <p:nvSpPr>
          <p:cNvPr id="109" name="TextBox 108">
            <a:extLst>
              <a:ext uri="{FF2B5EF4-FFF2-40B4-BE49-F238E27FC236}">
                <a16:creationId xmlns:a16="http://schemas.microsoft.com/office/drawing/2014/main" id="{63D48607-A30C-47FE-9C7F-B9E9AA028C25}"/>
              </a:ext>
            </a:extLst>
          </p:cNvPr>
          <p:cNvSpPr txBox="1"/>
          <p:nvPr/>
        </p:nvSpPr>
        <p:spPr>
          <a:xfrm>
            <a:off x="5504296" y="3349470"/>
            <a:ext cx="1012397" cy="238527"/>
          </a:xfrm>
          <a:prstGeom prst="rect">
            <a:avLst/>
          </a:prstGeom>
          <a:noFill/>
        </p:spPr>
        <p:txBody>
          <a:bodyPr wrap="square" lIns="68580" tIns="34290" rIns="68580" bIns="34290" rtlCol="0" anchor="ctr">
            <a:spAutoFit/>
          </a:bodyPr>
          <a:lstStyle/>
          <a:p>
            <a:pPr algn="ctr"/>
            <a:r>
              <a:rPr lang="ru-RU" altLang="ko-KR" sz="1100" b="1" dirty="0">
                <a:solidFill>
                  <a:schemeClr val="bg1"/>
                </a:solidFill>
                <a:cs typeface="Arial" pitchFamily="34" charset="0"/>
              </a:rPr>
              <a:t>35%</a:t>
            </a:r>
            <a:endParaRPr lang="ko-KR" altLang="en-US" sz="1100" b="1" dirty="0">
              <a:solidFill>
                <a:schemeClr val="bg1"/>
              </a:solidFill>
              <a:cs typeface="Arial" pitchFamily="34" charset="0"/>
            </a:endParaRPr>
          </a:p>
        </p:txBody>
      </p:sp>
      <p:sp>
        <p:nvSpPr>
          <p:cNvPr id="110" name="TextBox 109">
            <a:extLst>
              <a:ext uri="{FF2B5EF4-FFF2-40B4-BE49-F238E27FC236}">
                <a16:creationId xmlns:a16="http://schemas.microsoft.com/office/drawing/2014/main" id="{C29DC220-BE84-4319-AC3E-4F13ACC78E86}"/>
              </a:ext>
            </a:extLst>
          </p:cNvPr>
          <p:cNvSpPr txBox="1"/>
          <p:nvPr/>
        </p:nvSpPr>
        <p:spPr>
          <a:xfrm>
            <a:off x="7403388" y="2892008"/>
            <a:ext cx="1012397" cy="238527"/>
          </a:xfrm>
          <a:prstGeom prst="rect">
            <a:avLst/>
          </a:prstGeom>
          <a:noFill/>
        </p:spPr>
        <p:txBody>
          <a:bodyPr wrap="square" lIns="68580" tIns="34290" rIns="68580" bIns="34290" rtlCol="0" anchor="ctr">
            <a:spAutoFit/>
          </a:bodyPr>
          <a:lstStyle/>
          <a:p>
            <a:pPr algn="ctr"/>
            <a:r>
              <a:rPr lang="ru-RU" altLang="ko-KR" sz="1100" b="1" dirty="0">
                <a:solidFill>
                  <a:schemeClr val="bg1"/>
                </a:solidFill>
                <a:cs typeface="Arial" pitchFamily="34" charset="0"/>
              </a:rPr>
              <a:t>60%</a:t>
            </a:r>
            <a:endParaRPr lang="ko-KR" altLang="en-US" sz="1100" b="1" dirty="0">
              <a:solidFill>
                <a:schemeClr val="bg1"/>
              </a:solidFill>
              <a:cs typeface="Arial" pitchFamily="34" charset="0"/>
            </a:endParaRPr>
          </a:p>
        </p:txBody>
      </p:sp>
      <p:sp>
        <p:nvSpPr>
          <p:cNvPr id="111" name="TextBox 110">
            <a:extLst>
              <a:ext uri="{FF2B5EF4-FFF2-40B4-BE49-F238E27FC236}">
                <a16:creationId xmlns:a16="http://schemas.microsoft.com/office/drawing/2014/main" id="{EFFDF914-900B-45C6-90A3-C7FEFCA5DD4D}"/>
              </a:ext>
            </a:extLst>
          </p:cNvPr>
          <p:cNvSpPr txBox="1"/>
          <p:nvPr/>
        </p:nvSpPr>
        <p:spPr>
          <a:xfrm>
            <a:off x="1117753" y="3972492"/>
            <a:ext cx="1012397" cy="238527"/>
          </a:xfrm>
          <a:prstGeom prst="rect">
            <a:avLst/>
          </a:prstGeom>
          <a:noFill/>
        </p:spPr>
        <p:txBody>
          <a:bodyPr wrap="square" lIns="68580" tIns="34290" rIns="68580" bIns="34290" rtlCol="0" anchor="ctr">
            <a:spAutoFit/>
          </a:bodyPr>
          <a:lstStyle/>
          <a:p>
            <a:pPr algn="ctr"/>
            <a:r>
              <a:rPr lang="ru-RU" altLang="ko-KR" sz="1100" b="1" dirty="0">
                <a:solidFill>
                  <a:schemeClr val="bg1"/>
                </a:solidFill>
                <a:cs typeface="Arial" pitchFamily="34" charset="0"/>
              </a:rPr>
              <a:t>25%</a:t>
            </a:r>
            <a:endParaRPr lang="ko-KR" altLang="en-US" sz="1100" b="1" dirty="0">
              <a:solidFill>
                <a:schemeClr val="bg1"/>
              </a:solidFill>
              <a:cs typeface="Arial" pitchFamily="34" charset="0"/>
            </a:endParaRPr>
          </a:p>
        </p:txBody>
      </p:sp>
      <p:sp>
        <p:nvSpPr>
          <p:cNvPr id="114" name="TextBox 113">
            <a:extLst>
              <a:ext uri="{FF2B5EF4-FFF2-40B4-BE49-F238E27FC236}">
                <a16:creationId xmlns:a16="http://schemas.microsoft.com/office/drawing/2014/main" id="{0EDD5A32-5243-4CA3-8BC3-455629FC563A}"/>
              </a:ext>
            </a:extLst>
          </p:cNvPr>
          <p:cNvSpPr txBox="1"/>
          <p:nvPr/>
        </p:nvSpPr>
        <p:spPr>
          <a:xfrm>
            <a:off x="2975443" y="4083918"/>
            <a:ext cx="1809476" cy="861774"/>
          </a:xfrm>
          <a:prstGeom prst="rect">
            <a:avLst/>
          </a:prstGeom>
          <a:noFill/>
        </p:spPr>
        <p:txBody>
          <a:bodyPr wrap="square" lIns="0" rtlCol="0">
            <a:spAutoFit/>
          </a:bodyPr>
          <a:lstStyle/>
          <a:p>
            <a:pPr algn="ctr"/>
            <a:r>
              <a:rPr lang="kk-KZ" altLang="ko-KR" sz="1000" b="1" dirty="0">
                <a:solidFill>
                  <a:srgbClr val="000066"/>
                </a:solidFill>
                <a:cs typeface="Arial" pitchFamily="34" charset="0"/>
              </a:rPr>
              <a:t>ҚР орта білім мазмұнын жаңарту шеңберінде педагог кадрлардың біліктілігін арттыру курсының үлесі</a:t>
            </a:r>
            <a:endParaRPr lang="ko-KR" altLang="en-US" sz="1000" b="1" dirty="0">
              <a:solidFill>
                <a:srgbClr val="000066"/>
              </a:solidFill>
              <a:cs typeface="Arial" pitchFamily="34" charset="0"/>
            </a:endParaRPr>
          </a:p>
        </p:txBody>
      </p:sp>
      <p:sp>
        <p:nvSpPr>
          <p:cNvPr id="117" name="TextBox 116">
            <a:extLst>
              <a:ext uri="{FF2B5EF4-FFF2-40B4-BE49-F238E27FC236}">
                <a16:creationId xmlns:a16="http://schemas.microsoft.com/office/drawing/2014/main" id="{A0356420-3A18-4DA8-ACAC-3C4CB5BE2E2D}"/>
              </a:ext>
            </a:extLst>
          </p:cNvPr>
          <p:cNvSpPr txBox="1"/>
          <p:nvPr/>
        </p:nvSpPr>
        <p:spPr>
          <a:xfrm>
            <a:off x="5190328" y="3821179"/>
            <a:ext cx="1757936" cy="707886"/>
          </a:xfrm>
          <a:prstGeom prst="rect">
            <a:avLst/>
          </a:prstGeom>
          <a:noFill/>
        </p:spPr>
        <p:txBody>
          <a:bodyPr wrap="square" lIns="0" rtlCol="0">
            <a:spAutoFit/>
          </a:bodyPr>
          <a:lstStyle/>
          <a:p>
            <a:pPr algn="ctr"/>
            <a:r>
              <a:rPr lang="kk-KZ" altLang="ko-KR" sz="1000" b="1" dirty="0">
                <a:solidFill>
                  <a:schemeClr val="accent4">
                    <a:lumMod val="50000"/>
                  </a:schemeClr>
                </a:solidFill>
                <a:cs typeface="Arial" pitchFamily="34" charset="0"/>
              </a:rPr>
              <a:t>Критериалды бағалау бойынша педагог кадрлардың біліктілігін арттыру курсының үлесі</a:t>
            </a:r>
            <a:endParaRPr lang="ko-KR" altLang="en-US" sz="1000" b="1" dirty="0">
              <a:solidFill>
                <a:schemeClr val="accent4">
                  <a:lumMod val="50000"/>
                </a:schemeClr>
              </a:solidFill>
              <a:cs typeface="Arial" pitchFamily="34" charset="0"/>
            </a:endParaRPr>
          </a:p>
        </p:txBody>
      </p:sp>
      <p:sp>
        <p:nvSpPr>
          <p:cNvPr id="120" name="TextBox 119">
            <a:extLst>
              <a:ext uri="{FF2B5EF4-FFF2-40B4-BE49-F238E27FC236}">
                <a16:creationId xmlns:a16="http://schemas.microsoft.com/office/drawing/2014/main" id="{A9A42C30-4F0B-4040-8E4A-41502A57F702}"/>
              </a:ext>
            </a:extLst>
          </p:cNvPr>
          <p:cNvSpPr txBox="1"/>
          <p:nvPr/>
        </p:nvSpPr>
        <p:spPr>
          <a:xfrm>
            <a:off x="7208538" y="3291830"/>
            <a:ext cx="1882130" cy="1015663"/>
          </a:xfrm>
          <a:prstGeom prst="rect">
            <a:avLst/>
          </a:prstGeom>
          <a:noFill/>
        </p:spPr>
        <p:txBody>
          <a:bodyPr wrap="square" lIns="0" rtlCol="0">
            <a:spAutoFit/>
          </a:bodyPr>
          <a:lstStyle/>
          <a:p>
            <a:pPr algn="ctr"/>
            <a:r>
              <a:rPr lang="kk-KZ" altLang="ko-KR" sz="1000" b="1" dirty="0">
                <a:solidFill>
                  <a:schemeClr val="accent3">
                    <a:lumMod val="75000"/>
                  </a:schemeClr>
                </a:solidFill>
                <a:cs typeface="Arial" pitchFamily="34" charset="0"/>
              </a:rPr>
              <a:t>Ағылшын тілінде сабақ беретін математика</a:t>
            </a:r>
            <a:r>
              <a:rPr lang="ru-RU" altLang="ko-KR" sz="1000" b="1" dirty="0">
                <a:solidFill>
                  <a:schemeClr val="accent3">
                    <a:lumMod val="75000"/>
                  </a:schemeClr>
                </a:solidFill>
                <a:cs typeface="Arial" pitchFamily="34" charset="0"/>
              </a:rPr>
              <a:t>-</a:t>
            </a:r>
            <a:r>
              <a:rPr lang="ru-RU" altLang="ko-KR" sz="1000" b="1" dirty="0" err="1">
                <a:solidFill>
                  <a:schemeClr val="accent3">
                    <a:lumMod val="75000"/>
                  </a:schemeClr>
                </a:solidFill>
                <a:cs typeface="Arial" pitchFamily="34" charset="0"/>
              </a:rPr>
              <a:t>жаратылыстану</a:t>
            </a:r>
            <a:r>
              <a:rPr lang="ru-RU" altLang="ko-KR" sz="1000" b="1" dirty="0">
                <a:solidFill>
                  <a:schemeClr val="accent3">
                    <a:lumMod val="75000"/>
                  </a:schemeClr>
                </a:solidFill>
                <a:cs typeface="Arial" pitchFamily="34" charset="0"/>
              </a:rPr>
              <a:t> ба</a:t>
            </a:r>
            <a:r>
              <a:rPr lang="kk-KZ" altLang="ko-KR" sz="1000" b="1" dirty="0">
                <a:solidFill>
                  <a:schemeClr val="accent3">
                    <a:lumMod val="75000"/>
                  </a:schemeClr>
                </a:solidFill>
                <a:cs typeface="Arial" pitchFamily="34" charset="0"/>
              </a:rPr>
              <a:t>ғытындағы пән мұғалімдерінің біліктілігін арттыру курсының үлесі</a:t>
            </a:r>
            <a:endParaRPr lang="ko-KR" altLang="en-US" sz="1000" b="1" dirty="0">
              <a:solidFill>
                <a:schemeClr val="accent3">
                  <a:lumMod val="75000"/>
                </a:schemeClr>
              </a:solidFill>
              <a:cs typeface="Arial" pitchFamily="34" charset="0"/>
            </a:endParaRPr>
          </a:p>
        </p:txBody>
      </p:sp>
      <p:sp>
        <p:nvSpPr>
          <p:cNvPr id="123" name="TextBox 122">
            <a:extLst>
              <a:ext uri="{FF2B5EF4-FFF2-40B4-BE49-F238E27FC236}">
                <a16:creationId xmlns:a16="http://schemas.microsoft.com/office/drawing/2014/main" id="{74200DE6-9FAA-4F39-9B74-721056D9A295}"/>
              </a:ext>
            </a:extLst>
          </p:cNvPr>
          <p:cNvSpPr txBox="1"/>
          <p:nvPr/>
        </p:nvSpPr>
        <p:spPr>
          <a:xfrm>
            <a:off x="811701" y="4497308"/>
            <a:ext cx="1648248" cy="553998"/>
          </a:xfrm>
          <a:prstGeom prst="rect">
            <a:avLst/>
          </a:prstGeom>
          <a:noFill/>
        </p:spPr>
        <p:txBody>
          <a:bodyPr wrap="square" lIns="0" rtlCol="0">
            <a:spAutoFit/>
          </a:bodyPr>
          <a:lstStyle/>
          <a:p>
            <a:pPr algn="ctr"/>
            <a:r>
              <a:rPr lang="ru-RU" altLang="ko-KR" sz="1000" b="1" dirty="0">
                <a:solidFill>
                  <a:srgbClr val="002060"/>
                </a:solidFill>
                <a:cs typeface="Arial" pitchFamily="34" charset="0"/>
              </a:rPr>
              <a:t>5 </a:t>
            </a:r>
            <a:r>
              <a:rPr lang="ru-RU" altLang="ko-KR" sz="1000" b="1" dirty="0" err="1">
                <a:solidFill>
                  <a:srgbClr val="002060"/>
                </a:solidFill>
                <a:cs typeface="Arial" pitchFamily="34" charset="0"/>
              </a:rPr>
              <a:t>жылда</a:t>
            </a:r>
            <a:r>
              <a:rPr lang="ru-RU" altLang="ko-KR" sz="1000" b="1" dirty="0">
                <a:solidFill>
                  <a:srgbClr val="002060"/>
                </a:solidFill>
                <a:cs typeface="Arial" pitchFamily="34" charset="0"/>
              </a:rPr>
              <a:t> 1 </a:t>
            </a:r>
            <a:r>
              <a:rPr lang="ru-RU" altLang="ko-KR" sz="1000" b="1" dirty="0" err="1">
                <a:solidFill>
                  <a:srgbClr val="002060"/>
                </a:solidFill>
                <a:cs typeface="Arial" pitchFamily="34" charset="0"/>
              </a:rPr>
              <a:t>рет</a:t>
            </a:r>
            <a:r>
              <a:rPr lang="ru-RU" altLang="ko-KR" sz="1000" b="1" dirty="0">
                <a:solidFill>
                  <a:srgbClr val="002060"/>
                </a:solidFill>
                <a:cs typeface="Arial" pitchFamily="34" charset="0"/>
              </a:rPr>
              <a:t> </a:t>
            </a:r>
            <a:r>
              <a:rPr lang="kk-KZ" altLang="ko-KR" sz="1000" b="1" dirty="0">
                <a:solidFill>
                  <a:srgbClr val="002060"/>
                </a:solidFill>
                <a:cs typeface="Arial" pitchFamily="34" charset="0"/>
              </a:rPr>
              <a:t>қайта даярлаудан өткен мұғалімдер үлесі</a:t>
            </a:r>
            <a:r>
              <a:rPr lang="en-US" altLang="ko-KR" sz="1000" b="1" dirty="0">
                <a:solidFill>
                  <a:srgbClr val="002060"/>
                </a:solidFill>
                <a:cs typeface="Arial" pitchFamily="34" charset="0"/>
              </a:rPr>
              <a:t> </a:t>
            </a:r>
            <a:endParaRPr lang="ko-KR" altLang="en-US" sz="1000" b="1" dirty="0">
              <a:solidFill>
                <a:srgbClr val="002060"/>
              </a:solidFill>
              <a:cs typeface="Arial" pitchFamily="34" charset="0"/>
            </a:endParaRPr>
          </a:p>
        </p:txBody>
      </p:sp>
      <p:sp>
        <p:nvSpPr>
          <p:cNvPr id="124" name="TextBox 123"/>
          <p:cNvSpPr txBox="1"/>
          <p:nvPr/>
        </p:nvSpPr>
        <p:spPr>
          <a:xfrm>
            <a:off x="315982" y="649020"/>
            <a:ext cx="1547218" cy="3385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1600" b="1" cap="all" dirty="0">
                <a:ln w="0"/>
                <a:solidFill>
                  <a:srgbClr val="FF9933"/>
                </a:solidFill>
                <a:effectLst>
                  <a:reflection blurRad="12700" stA="50000" endPos="50000" dist="5000" dir="5400000" sy="-100000" rotWithShape="0"/>
                </a:effectLst>
              </a:rPr>
              <a:t>Мақсатым: </a:t>
            </a:r>
            <a:endParaRPr lang="ru-RU" sz="1600" b="1" cap="all" dirty="0">
              <a:ln w="0"/>
              <a:solidFill>
                <a:srgbClr val="FF9933"/>
              </a:solidFill>
              <a:effectLst>
                <a:reflection blurRad="12700" stA="50000" endPos="50000" dist="5000" dir="5400000" sy="-100000" rotWithShape="0"/>
              </a:effectLst>
            </a:endParaRPr>
          </a:p>
        </p:txBody>
      </p:sp>
      <p:sp>
        <p:nvSpPr>
          <p:cNvPr id="127" name="Прямоугольник 126"/>
          <p:cNvSpPr/>
          <p:nvPr/>
        </p:nvSpPr>
        <p:spPr>
          <a:xfrm>
            <a:off x="9613" y="971892"/>
            <a:ext cx="6650619" cy="1384995"/>
          </a:xfrm>
          <a:prstGeom prst="rect">
            <a:avLst/>
          </a:prstGeom>
        </p:spPr>
        <p:txBody>
          <a:bodyPr wrap="square">
            <a:spAutoFit/>
          </a:bodyPr>
          <a:lstStyle/>
          <a:p>
            <a:pPr marL="285750" lvl="0" indent="-285750">
              <a:buFont typeface="Wingdings" pitchFamily="2" charset="2"/>
              <a:buChar char="Ø"/>
            </a:pPr>
            <a:r>
              <a:rPr lang="kk-KZ" sz="1200" b="1" i="1" dirty="0">
                <a:solidFill>
                  <a:srgbClr val="002060"/>
                </a:solidFill>
              </a:rPr>
              <a:t>Педагог кадрларды заманауи, озық педагогикалық теорияны зерттеу мен сабақ берудің практикалық әдістерімен оқыту.</a:t>
            </a:r>
            <a:endParaRPr lang="ru-RU" sz="1200" b="1" i="1" dirty="0">
              <a:solidFill>
                <a:srgbClr val="002060"/>
              </a:solidFill>
            </a:endParaRPr>
          </a:p>
          <a:p>
            <a:pPr marL="285750" lvl="0" indent="-285750">
              <a:buFont typeface="Wingdings" pitchFamily="2" charset="2"/>
              <a:buChar char="Ø"/>
            </a:pPr>
            <a:r>
              <a:rPr lang="kk-KZ" sz="1200" b="1" i="1" dirty="0">
                <a:solidFill>
                  <a:srgbClr val="002060"/>
                </a:solidFill>
              </a:rPr>
              <a:t>Сыни тұрғыдан ойлау қабілетін дамыту әдістемесін қоса алғанда, сонымен қатар үштілділікті жетілдіру арқылы даярлау және қайта даярлау;</a:t>
            </a:r>
            <a:endParaRPr lang="ru-RU" sz="1200" b="1" i="1" dirty="0">
              <a:solidFill>
                <a:srgbClr val="002060"/>
              </a:solidFill>
            </a:endParaRPr>
          </a:p>
          <a:p>
            <a:pPr marL="285750" indent="-285750">
              <a:buFont typeface="Wingdings" pitchFamily="2" charset="2"/>
              <a:buChar char="Ø"/>
            </a:pPr>
            <a:r>
              <a:rPr lang="kk-KZ" sz="1200" b="1" i="1" dirty="0">
                <a:solidFill>
                  <a:srgbClr val="002060"/>
                </a:solidFill>
              </a:rPr>
              <a:t>Білім мазмұнының жаңаруымен қатар, критериалды бағалау жүйесін</a:t>
            </a:r>
          </a:p>
          <a:p>
            <a:r>
              <a:rPr lang="kk-KZ" sz="1200" b="1" i="1" dirty="0">
                <a:solidFill>
                  <a:srgbClr val="002060"/>
                </a:solidFill>
              </a:rPr>
              <a:t>       енгізу және оқытудың әдіс-тәсілдері мен әртүрлі құралдарын </a:t>
            </a:r>
          </a:p>
          <a:p>
            <a:r>
              <a:rPr lang="kk-KZ" sz="1200" b="1" i="1" dirty="0">
                <a:solidFill>
                  <a:srgbClr val="002060"/>
                </a:solidFill>
              </a:rPr>
              <a:t>       қолданудың тиімділігін арттыру.</a:t>
            </a:r>
            <a:endParaRPr lang="ru-RU" sz="1200" b="1" i="1" dirty="0">
              <a:solidFill>
                <a:srgbClr val="002060"/>
              </a:solidFill>
            </a:endParaRPr>
          </a:p>
        </p:txBody>
      </p:sp>
    </p:spTree>
    <p:extLst>
      <p:ext uri="{BB962C8B-B14F-4D97-AF65-F5344CB8AC3E}">
        <p14:creationId xmlns:p14="http://schemas.microsoft.com/office/powerpoint/2010/main" val="345081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39000" b="-39000"/>
          </a:stretch>
        </a:blipFill>
        <a:effectLst/>
      </p:bgPr>
    </p:bg>
    <p:spTree>
      <p:nvGrpSpPr>
        <p:cNvPr id="1" name=""/>
        <p:cNvGrpSpPr/>
        <p:nvPr/>
      </p:nvGrpSpPr>
      <p:grpSpPr>
        <a:xfrm>
          <a:off x="0" y="0"/>
          <a:ext cx="0" cy="0"/>
          <a:chOff x="0" y="0"/>
          <a:chExt cx="0" cy="0"/>
        </a:xfrm>
      </p:grpSpPr>
      <p:grpSp>
        <p:nvGrpSpPr>
          <p:cNvPr id="3" name="그룹 17">
            <a:extLst>
              <a:ext uri="{FF2B5EF4-FFF2-40B4-BE49-F238E27FC236}">
                <a16:creationId xmlns:a16="http://schemas.microsoft.com/office/drawing/2014/main" id="{A4F7B020-6D8E-4CB2-B79D-72CD205D3891}"/>
              </a:ext>
            </a:extLst>
          </p:cNvPr>
          <p:cNvGrpSpPr/>
          <p:nvPr/>
        </p:nvGrpSpPr>
        <p:grpSpPr>
          <a:xfrm>
            <a:off x="2922662" y="1125404"/>
            <a:ext cx="2832931" cy="4018096"/>
            <a:chOff x="4391588" y="1699505"/>
            <a:chExt cx="3461258" cy="4909284"/>
          </a:xfrm>
        </p:grpSpPr>
        <p:sp>
          <p:nvSpPr>
            <p:cNvPr id="4" name="Trapezoid 22">
              <a:extLst>
                <a:ext uri="{FF2B5EF4-FFF2-40B4-BE49-F238E27FC236}">
                  <a16:creationId xmlns:a16="http://schemas.microsoft.com/office/drawing/2014/main" id="{14C74F59-B7F4-4AA0-83A4-62BC3ECEEEFE}"/>
                </a:ext>
              </a:extLst>
            </p:cNvPr>
            <p:cNvSpPr/>
            <p:nvPr/>
          </p:nvSpPr>
          <p:spPr>
            <a:xfrm>
              <a:off x="4391588" y="4974148"/>
              <a:ext cx="2156118" cy="1634641"/>
            </a:xfrm>
            <a:custGeom>
              <a:avLst/>
              <a:gdLst/>
              <a:ahLst/>
              <a:cxnLst/>
              <a:rect l="l" t="t" r="r" b="b"/>
              <a:pathLst>
                <a:path w="2156118" h="1634641">
                  <a:moveTo>
                    <a:pt x="558525" y="0"/>
                  </a:moveTo>
                  <a:cubicBezTo>
                    <a:pt x="815259" y="90400"/>
                    <a:pt x="1107060" y="140890"/>
                    <a:pt x="1416381" y="140890"/>
                  </a:cubicBezTo>
                  <a:lnTo>
                    <a:pt x="1507965" y="136242"/>
                  </a:lnTo>
                  <a:cubicBezTo>
                    <a:pt x="1571260" y="753781"/>
                    <a:pt x="1813208" y="1287759"/>
                    <a:pt x="2156118" y="1627939"/>
                  </a:cubicBezTo>
                  <a:lnTo>
                    <a:pt x="742586" y="1634641"/>
                  </a:lnTo>
                  <a:lnTo>
                    <a:pt x="783473" y="1482794"/>
                  </a:lnTo>
                  <a:cubicBezTo>
                    <a:pt x="735436" y="1526015"/>
                    <a:pt x="755164" y="1524973"/>
                    <a:pt x="696702" y="1536226"/>
                  </a:cubicBezTo>
                  <a:lnTo>
                    <a:pt x="360265" y="1531873"/>
                  </a:lnTo>
                  <a:cubicBezTo>
                    <a:pt x="91900" y="1475400"/>
                    <a:pt x="78958" y="1364828"/>
                    <a:pt x="859" y="1187861"/>
                  </a:cubicBezTo>
                  <a:cubicBezTo>
                    <a:pt x="-5078" y="1012055"/>
                    <a:pt x="20262" y="959203"/>
                    <a:pt x="61239" y="837496"/>
                  </a:cubicBezTo>
                  <a:lnTo>
                    <a:pt x="182001" y="766286"/>
                  </a:lnTo>
                  <a:cubicBezTo>
                    <a:pt x="259540" y="604620"/>
                    <a:pt x="389206" y="374100"/>
                    <a:pt x="466746" y="340305"/>
                  </a:cubicBezTo>
                  <a:cubicBezTo>
                    <a:pt x="464918" y="303795"/>
                    <a:pt x="439632" y="264826"/>
                    <a:pt x="461262" y="230774"/>
                  </a:cubicBezTo>
                  <a:cubicBezTo>
                    <a:pt x="491633" y="197339"/>
                    <a:pt x="501153" y="210624"/>
                    <a:pt x="526312" y="196860"/>
                  </a:cubicBezTo>
                  <a:lnTo>
                    <a:pt x="515073" y="140661"/>
                  </a:lnTo>
                  <a:cubicBezTo>
                    <a:pt x="552756" y="107515"/>
                    <a:pt x="530493" y="133386"/>
                    <a:pt x="560358" y="8794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5" name="Trapezoid 22">
              <a:extLst>
                <a:ext uri="{FF2B5EF4-FFF2-40B4-BE49-F238E27FC236}">
                  <a16:creationId xmlns:a16="http://schemas.microsoft.com/office/drawing/2014/main" id="{4FEF79C0-264C-4307-8CB3-C6A7FB34C298}"/>
                </a:ext>
              </a:extLst>
            </p:cNvPr>
            <p:cNvSpPr/>
            <p:nvPr/>
          </p:nvSpPr>
          <p:spPr>
            <a:xfrm>
              <a:off x="5539006" y="1699505"/>
              <a:ext cx="1759822" cy="1491930"/>
            </a:xfrm>
            <a:custGeom>
              <a:avLst/>
              <a:gdLst/>
              <a:ahLst/>
              <a:cxnLst/>
              <a:rect l="l" t="t" r="r" b="b"/>
              <a:pathLst>
                <a:path w="1759822" h="1491930">
                  <a:moveTo>
                    <a:pt x="879911" y="0"/>
                  </a:moveTo>
                  <a:lnTo>
                    <a:pt x="1759822" y="483755"/>
                  </a:lnTo>
                  <a:lnTo>
                    <a:pt x="1626857" y="556857"/>
                  </a:lnTo>
                  <a:lnTo>
                    <a:pt x="1626857" y="957160"/>
                  </a:lnTo>
                  <a:cubicBezTo>
                    <a:pt x="1647975" y="967781"/>
                    <a:pt x="1661924" y="989817"/>
                    <a:pt x="1661924" y="1015110"/>
                  </a:cubicBezTo>
                  <a:cubicBezTo>
                    <a:pt x="1661924" y="1040155"/>
                    <a:pt x="1648247" y="1062005"/>
                    <a:pt x="1627427" y="1072676"/>
                  </a:cubicBezTo>
                  <a:lnTo>
                    <a:pt x="1630074" y="1072676"/>
                  </a:lnTo>
                  <a:lnTo>
                    <a:pt x="1674046" y="1491930"/>
                  </a:lnTo>
                  <a:lnTo>
                    <a:pt x="1523254" y="1491930"/>
                  </a:lnTo>
                  <a:lnTo>
                    <a:pt x="1523254" y="1414835"/>
                  </a:lnTo>
                  <a:lnTo>
                    <a:pt x="1559141" y="1072676"/>
                  </a:lnTo>
                  <a:lnTo>
                    <a:pt x="1561788" y="1072676"/>
                  </a:lnTo>
                  <a:cubicBezTo>
                    <a:pt x="1540968" y="1062005"/>
                    <a:pt x="1527290" y="1040155"/>
                    <a:pt x="1527290" y="1015110"/>
                  </a:cubicBezTo>
                  <a:cubicBezTo>
                    <a:pt x="1527290" y="989817"/>
                    <a:pt x="1541240" y="967781"/>
                    <a:pt x="1562357" y="957160"/>
                  </a:cubicBezTo>
                  <a:lnTo>
                    <a:pt x="1562357" y="592318"/>
                  </a:lnTo>
                  <a:lnTo>
                    <a:pt x="1406686" y="756650"/>
                  </a:lnTo>
                  <a:lnTo>
                    <a:pt x="1406686" y="1027701"/>
                  </a:lnTo>
                  <a:cubicBezTo>
                    <a:pt x="1237521" y="1136357"/>
                    <a:pt x="1035980" y="1197630"/>
                    <a:pt x="820128" y="1197630"/>
                  </a:cubicBezTo>
                  <a:cubicBezTo>
                    <a:pt x="654913" y="1197630"/>
                    <a:pt x="498082" y="1161733"/>
                    <a:pt x="357461" y="1096324"/>
                  </a:cubicBezTo>
                  <a:cubicBezTo>
                    <a:pt x="358384" y="1092118"/>
                    <a:pt x="359913" y="1088133"/>
                    <a:pt x="361487" y="1084162"/>
                  </a:cubicBezTo>
                  <a:cubicBezTo>
                    <a:pt x="358803" y="1082831"/>
                    <a:pt x="355968" y="1082107"/>
                    <a:pt x="353136" y="1081396"/>
                  </a:cubicBezTo>
                  <a:lnTo>
                    <a:pt x="353136" y="756650"/>
                  </a:lnTo>
                  <a:lnTo>
                    <a:pt x="0" y="48375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p>
          </p:txBody>
        </p:sp>
        <p:sp>
          <p:nvSpPr>
            <p:cNvPr id="6" name="Trapezoid 22">
              <a:extLst>
                <a:ext uri="{FF2B5EF4-FFF2-40B4-BE49-F238E27FC236}">
                  <a16:creationId xmlns:a16="http://schemas.microsoft.com/office/drawing/2014/main" id="{40A464CC-53B8-4D5D-98B1-2F8A76A56F52}"/>
                </a:ext>
              </a:extLst>
            </p:cNvPr>
            <p:cNvSpPr/>
            <p:nvPr/>
          </p:nvSpPr>
          <p:spPr>
            <a:xfrm>
              <a:off x="5785789" y="2779559"/>
              <a:ext cx="1291337" cy="1262595"/>
            </a:xfrm>
            <a:custGeom>
              <a:avLst/>
              <a:gdLst/>
              <a:ahLst/>
              <a:cxnLst/>
              <a:rect l="l" t="t" r="r" b="b"/>
              <a:pathLst>
                <a:path w="1291337" h="1262595">
                  <a:moveTo>
                    <a:pt x="1291337" y="387134"/>
                  </a:moveTo>
                  <a:lnTo>
                    <a:pt x="1291337" y="464229"/>
                  </a:lnTo>
                  <a:lnTo>
                    <a:pt x="1283251" y="464229"/>
                  </a:lnTo>
                  <a:close/>
                  <a:moveTo>
                    <a:pt x="1174769" y="0"/>
                  </a:moveTo>
                  <a:lnTo>
                    <a:pt x="1174769" y="18541"/>
                  </a:lnTo>
                  <a:lnTo>
                    <a:pt x="1163647" y="22750"/>
                  </a:lnTo>
                  <a:cubicBezTo>
                    <a:pt x="1220924" y="128978"/>
                    <a:pt x="1233895" y="263109"/>
                    <a:pt x="1204293" y="412060"/>
                  </a:cubicBezTo>
                  <a:cubicBezTo>
                    <a:pt x="1245921" y="411719"/>
                    <a:pt x="1282339" y="391704"/>
                    <a:pt x="1279660" y="482348"/>
                  </a:cubicBezTo>
                  <a:cubicBezTo>
                    <a:pt x="1271045" y="607334"/>
                    <a:pt x="1199876" y="781499"/>
                    <a:pt x="1157378" y="776155"/>
                  </a:cubicBezTo>
                  <a:cubicBezTo>
                    <a:pt x="1130754" y="771015"/>
                    <a:pt x="1114555" y="746201"/>
                    <a:pt x="1093142" y="731225"/>
                  </a:cubicBezTo>
                  <a:cubicBezTo>
                    <a:pt x="1057920" y="826172"/>
                    <a:pt x="1048762" y="930956"/>
                    <a:pt x="987476" y="1016066"/>
                  </a:cubicBezTo>
                  <a:lnTo>
                    <a:pt x="1080043" y="1097389"/>
                  </a:lnTo>
                  <a:cubicBezTo>
                    <a:pt x="1114436" y="1141334"/>
                    <a:pt x="1162490" y="1210866"/>
                    <a:pt x="1225666" y="1262595"/>
                  </a:cubicBezTo>
                  <a:cubicBezTo>
                    <a:pt x="974323" y="1220492"/>
                    <a:pt x="716748" y="1143359"/>
                    <a:pt x="462129" y="1031358"/>
                  </a:cubicBezTo>
                  <a:cubicBezTo>
                    <a:pt x="354612" y="984063"/>
                    <a:pt x="251323" y="932179"/>
                    <a:pt x="153638" y="874571"/>
                  </a:cubicBezTo>
                  <a:cubicBezTo>
                    <a:pt x="133161" y="823672"/>
                    <a:pt x="122381" y="764476"/>
                    <a:pt x="119504" y="688499"/>
                  </a:cubicBezTo>
                  <a:cubicBezTo>
                    <a:pt x="86110" y="702998"/>
                    <a:pt x="63141" y="722415"/>
                    <a:pt x="34959" y="621336"/>
                  </a:cubicBezTo>
                  <a:cubicBezTo>
                    <a:pt x="25584" y="567185"/>
                    <a:pt x="-54165" y="281884"/>
                    <a:pt x="64172" y="333473"/>
                  </a:cubicBezTo>
                  <a:cubicBezTo>
                    <a:pt x="80394" y="252314"/>
                    <a:pt x="91942" y="157335"/>
                    <a:pt x="125544" y="68623"/>
                  </a:cubicBezTo>
                  <a:cubicBezTo>
                    <a:pt x="266165" y="134032"/>
                    <a:pt x="422996" y="169929"/>
                    <a:pt x="588211" y="169929"/>
                  </a:cubicBezTo>
                  <a:cubicBezTo>
                    <a:pt x="804063" y="169929"/>
                    <a:pt x="1005604" y="108656"/>
                    <a:pt x="117476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7" name="Trapezoid 22">
              <a:extLst>
                <a:ext uri="{FF2B5EF4-FFF2-40B4-BE49-F238E27FC236}">
                  <a16:creationId xmlns:a16="http://schemas.microsoft.com/office/drawing/2014/main" id="{934170FA-33E1-4B18-B510-5722F999441A}"/>
                </a:ext>
              </a:extLst>
            </p:cNvPr>
            <p:cNvSpPr/>
            <p:nvPr/>
          </p:nvSpPr>
          <p:spPr>
            <a:xfrm>
              <a:off x="4972448" y="3697688"/>
              <a:ext cx="2580757" cy="1374688"/>
            </a:xfrm>
            <a:custGeom>
              <a:avLst/>
              <a:gdLst/>
              <a:ahLst/>
              <a:cxnLst/>
              <a:rect l="l" t="t" r="r" b="b"/>
              <a:pathLst>
                <a:path w="2580757" h="1374688">
                  <a:moveTo>
                    <a:pt x="964280" y="0"/>
                  </a:moveTo>
                  <a:cubicBezTo>
                    <a:pt x="1061964" y="57608"/>
                    <a:pt x="1165254" y="109492"/>
                    <a:pt x="1272771" y="156787"/>
                  </a:cubicBezTo>
                  <a:cubicBezTo>
                    <a:pt x="1527390" y="268789"/>
                    <a:pt x="1784965" y="345921"/>
                    <a:pt x="2036307" y="388024"/>
                  </a:cubicBezTo>
                  <a:cubicBezTo>
                    <a:pt x="2071170" y="421655"/>
                    <a:pt x="2112399" y="447822"/>
                    <a:pt x="2158337" y="459740"/>
                  </a:cubicBezTo>
                  <a:cubicBezTo>
                    <a:pt x="2299568" y="498279"/>
                    <a:pt x="2455123" y="549367"/>
                    <a:pt x="2580757" y="609405"/>
                  </a:cubicBezTo>
                  <a:cubicBezTo>
                    <a:pt x="2295218" y="1059447"/>
                    <a:pt x="1631701" y="1374688"/>
                    <a:pt x="858792" y="1374688"/>
                  </a:cubicBezTo>
                  <a:cubicBezTo>
                    <a:pt x="549471" y="1374688"/>
                    <a:pt x="257670" y="1324198"/>
                    <a:pt x="936" y="1233798"/>
                  </a:cubicBezTo>
                  <a:lnTo>
                    <a:pt x="0" y="1188902"/>
                  </a:lnTo>
                  <a:cubicBezTo>
                    <a:pt x="23602" y="1159565"/>
                    <a:pt x="28959" y="1162194"/>
                    <a:pt x="70806" y="1100888"/>
                  </a:cubicBezTo>
                  <a:cubicBezTo>
                    <a:pt x="94879" y="1029148"/>
                    <a:pt x="100707" y="851670"/>
                    <a:pt x="174300" y="779930"/>
                  </a:cubicBezTo>
                  <a:cubicBezTo>
                    <a:pt x="218445" y="717189"/>
                    <a:pt x="304292" y="723303"/>
                    <a:pt x="369289" y="694990"/>
                  </a:cubicBezTo>
                  <a:cubicBezTo>
                    <a:pt x="589400" y="620074"/>
                    <a:pt x="783446" y="599257"/>
                    <a:pt x="1000951" y="509587"/>
                  </a:cubicBezTo>
                  <a:cubicBezTo>
                    <a:pt x="1031594" y="492835"/>
                    <a:pt x="1046599" y="439197"/>
                    <a:pt x="1082454" y="329000"/>
                  </a:cubicBezTo>
                  <a:lnTo>
                    <a:pt x="1075069" y="182531"/>
                  </a:lnTo>
                  <a:cubicBezTo>
                    <a:pt x="1024247" y="121488"/>
                    <a:pt x="986720" y="67500"/>
                    <a:pt x="96428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p>
          </p:txBody>
        </p:sp>
        <p:sp>
          <p:nvSpPr>
            <p:cNvPr id="8" name="Trapezoid 22">
              <a:extLst>
                <a:ext uri="{FF2B5EF4-FFF2-40B4-BE49-F238E27FC236}">
                  <a16:creationId xmlns:a16="http://schemas.microsoft.com/office/drawing/2014/main" id="{86723A95-4687-43A5-89CB-7E7DC54CD9E2}"/>
                </a:ext>
              </a:extLst>
            </p:cNvPr>
            <p:cNvSpPr/>
            <p:nvPr/>
          </p:nvSpPr>
          <p:spPr>
            <a:xfrm>
              <a:off x="5951985" y="4356457"/>
              <a:ext cx="1900861" cy="2252332"/>
            </a:xfrm>
            <a:custGeom>
              <a:avLst/>
              <a:gdLst/>
              <a:ahLst/>
              <a:cxnLst/>
              <a:rect l="l" t="t" r="r" b="b"/>
              <a:pathLst>
                <a:path w="1900861" h="2252332">
                  <a:moveTo>
                    <a:pt x="1630381" y="0"/>
                  </a:moveTo>
                  <a:cubicBezTo>
                    <a:pt x="1705290" y="35739"/>
                    <a:pt x="1769558" y="74677"/>
                    <a:pt x="1813833" y="116016"/>
                  </a:cubicBezTo>
                  <a:cubicBezTo>
                    <a:pt x="1941182" y="366789"/>
                    <a:pt x="1891300" y="374114"/>
                    <a:pt x="1890938" y="588002"/>
                  </a:cubicBezTo>
                  <a:cubicBezTo>
                    <a:pt x="1844475" y="751802"/>
                    <a:pt x="1881417" y="817240"/>
                    <a:pt x="1842774" y="963827"/>
                  </a:cubicBezTo>
                  <a:cubicBezTo>
                    <a:pt x="1790990" y="1152321"/>
                    <a:pt x="1728781" y="1244911"/>
                    <a:pt x="1679604" y="1347337"/>
                  </a:cubicBezTo>
                  <a:cubicBezTo>
                    <a:pt x="1619658" y="1492268"/>
                    <a:pt x="1640509" y="1521624"/>
                    <a:pt x="1624871" y="1600160"/>
                  </a:cubicBezTo>
                  <a:lnTo>
                    <a:pt x="1567097" y="1638481"/>
                  </a:lnTo>
                  <a:cubicBezTo>
                    <a:pt x="1592202" y="1734503"/>
                    <a:pt x="1580816" y="1732164"/>
                    <a:pt x="1585070" y="1810973"/>
                  </a:cubicBezTo>
                  <a:cubicBezTo>
                    <a:pt x="1547567" y="1894683"/>
                    <a:pt x="1541341" y="1914458"/>
                    <a:pt x="1519477" y="1978496"/>
                  </a:cubicBezTo>
                  <a:lnTo>
                    <a:pt x="1557486" y="2248020"/>
                  </a:lnTo>
                  <a:lnTo>
                    <a:pt x="648153" y="2252332"/>
                  </a:lnTo>
                  <a:cubicBezTo>
                    <a:pt x="305243" y="1912152"/>
                    <a:pt x="63295" y="1378174"/>
                    <a:pt x="0" y="760635"/>
                  </a:cubicBezTo>
                  <a:cubicBezTo>
                    <a:pt x="733507" y="739994"/>
                    <a:pt x="1356200" y="432143"/>
                    <a:pt x="163038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p>
          </p:txBody>
        </p:sp>
        <p:sp>
          <p:nvSpPr>
            <p:cNvPr id="9" name="TextBox 8">
              <a:extLst>
                <a:ext uri="{FF2B5EF4-FFF2-40B4-BE49-F238E27FC236}">
                  <a16:creationId xmlns:a16="http://schemas.microsoft.com/office/drawing/2014/main" id="{606D69C1-E8FC-41B0-9700-806DAE2C7647}"/>
                </a:ext>
              </a:extLst>
            </p:cNvPr>
            <p:cNvSpPr txBox="1"/>
            <p:nvPr/>
          </p:nvSpPr>
          <p:spPr>
            <a:xfrm>
              <a:off x="5956288" y="2267849"/>
              <a:ext cx="697632" cy="394841"/>
            </a:xfrm>
            <a:prstGeom prst="rect">
              <a:avLst/>
            </a:prstGeom>
            <a:noFill/>
          </p:spPr>
          <p:txBody>
            <a:bodyPr wrap="none" rtlCol="0">
              <a:spAutoFit/>
            </a:bodyPr>
            <a:lstStyle/>
            <a:p>
              <a:pPr algn="r"/>
              <a:r>
                <a:rPr lang="ru-RU" altLang="ko-KR" sz="1500" b="1" dirty="0">
                  <a:solidFill>
                    <a:schemeClr val="bg1"/>
                  </a:solidFill>
                  <a:cs typeface="Arial" pitchFamily="34" charset="0"/>
                </a:rPr>
                <a:t>6</a:t>
              </a:r>
              <a:r>
                <a:rPr lang="en-US" altLang="ko-KR" sz="1500" b="1" dirty="0">
                  <a:solidFill>
                    <a:schemeClr val="bg1"/>
                  </a:solidFill>
                  <a:cs typeface="Arial" pitchFamily="34" charset="0"/>
                </a:rPr>
                <a:t>4</a:t>
              </a:r>
              <a:r>
                <a:rPr lang="ru-RU" altLang="ko-KR" sz="1500" b="1" dirty="0">
                  <a:solidFill>
                    <a:schemeClr val="bg1"/>
                  </a:solidFill>
                  <a:cs typeface="Arial" pitchFamily="34" charset="0"/>
                </a:rPr>
                <a:t>%</a:t>
              </a:r>
              <a:endParaRPr lang="ko-KR" altLang="en-US" sz="1500" b="1" dirty="0">
                <a:solidFill>
                  <a:schemeClr val="bg1"/>
                </a:solidFill>
                <a:cs typeface="Arial" pitchFamily="34" charset="0"/>
              </a:endParaRPr>
            </a:p>
          </p:txBody>
        </p:sp>
        <p:sp>
          <p:nvSpPr>
            <p:cNvPr id="10" name="TextBox 9">
              <a:extLst>
                <a:ext uri="{FF2B5EF4-FFF2-40B4-BE49-F238E27FC236}">
                  <a16:creationId xmlns:a16="http://schemas.microsoft.com/office/drawing/2014/main" id="{4560E4AC-67F3-4761-BAA3-90FECAE98BA9}"/>
                </a:ext>
              </a:extLst>
            </p:cNvPr>
            <p:cNvSpPr txBox="1"/>
            <p:nvPr/>
          </p:nvSpPr>
          <p:spPr>
            <a:xfrm>
              <a:off x="6035195" y="3128963"/>
              <a:ext cx="697632" cy="394841"/>
            </a:xfrm>
            <a:prstGeom prst="rect">
              <a:avLst/>
            </a:prstGeom>
            <a:noFill/>
          </p:spPr>
          <p:txBody>
            <a:bodyPr wrap="none" rtlCol="0">
              <a:spAutoFit/>
            </a:bodyPr>
            <a:lstStyle/>
            <a:p>
              <a:pPr algn="r"/>
              <a:r>
                <a:rPr lang="ru-RU" altLang="ko-KR" sz="1500" b="1" dirty="0">
                  <a:solidFill>
                    <a:schemeClr val="bg1"/>
                  </a:solidFill>
                  <a:cs typeface="Arial" pitchFamily="34" charset="0"/>
                </a:rPr>
                <a:t>30%</a:t>
              </a:r>
              <a:endParaRPr lang="ko-KR" altLang="en-US" sz="1500" b="1" dirty="0">
                <a:solidFill>
                  <a:schemeClr val="bg1"/>
                </a:solidFill>
                <a:cs typeface="Arial" pitchFamily="34" charset="0"/>
              </a:endParaRPr>
            </a:p>
          </p:txBody>
        </p:sp>
        <p:sp>
          <p:nvSpPr>
            <p:cNvPr id="11" name="TextBox 10">
              <a:extLst>
                <a:ext uri="{FF2B5EF4-FFF2-40B4-BE49-F238E27FC236}">
                  <a16:creationId xmlns:a16="http://schemas.microsoft.com/office/drawing/2014/main" id="{3D9ABC3F-89DA-4715-8C70-260B2B14DD25}"/>
                </a:ext>
              </a:extLst>
            </p:cNvPr>
            <p:cNvSpPr txBox="1"/>
            <p:nvPr/>
          </p:nvSpPr>
          <p:spPr>
            <a:xfrm>
              <a:off x="5633372" y="4404596"/>
              <a:ext cx="697632" cy="394841"/>
            </a:xfrm>
            <a:prstGeom prst="rect">
              <a:avLst/>
            </a:prstGeom>
            <a:noFill/>
          </p:spPr>
          <p:txBody>
            <a:bodyPr wrap="none" rtlCol="0">
              <a:spAutoFit/>
            </a:bodyPr>
            <a:lstStyle/>
            <a:p>
              <a:pPr algn="r"/>
              <a:r>
                <a:rPr lang="ru-RU" altLang="ko-KR" sz="1500" b="1" dirty="0">
                  <a:solidFill>
                    <a:schemeClr val="bg1"/>
                  </a:solidFill>
                  <a:cs typeface="Arial" pitchFamily="34" charset="0"/>
                </a:rPr>
                <a:t>15%</a:t>
              </a:r>
              <a:endParaRPr lang="ko-KR" altLang="en-US" sz="1500" b="1" dirty="0">
                <a:solidFill>
                  <a:schemeClr val="bg1"/>
                </a:solidFill>
                <a:cs typeface="Arial" pitchFamily="34" charset="0"/>
              </a:endParaRPr>
            </a:p>
          </p:txBody>
        </p:sp>
        <p:sp>
          <p:nvSpPr>
            <p:cNvPr id="12" name="TextBox 11">
              <a:extLst>
                <a:ext uri="{FF2B5EF4-FFF2-40B4-BE49-F238E27FC236}">
                  <a16:creationId xmlns:a16="http://schemas.microsoft.com/office/drawing/2014/main" id="{F90A9A5C-5306-413C-9D07-E2054B596740}"/>
                </a:ext>
              </a:extLst>
            </p:cNvPr>
            <p:cNvSpPr txBox="1"/>
            <p:nvPr/>
          </p:nvSpPr>
          <p:spPr>
            <a:xfrm>
              <a:off x="5007018" y="5591412"/>
              <a:ext cx="697632" cy="394841"/>
            </a:xfrm>
            <a:prstGeom prst="rect">
              <a:avLst/>
            </a:prstGeom>
            <a:noFill/>
          </p:spPr>
          <p:txBody>
            <a:bodyPr wrap="none" rtlCol="0">
              <a:spAutoFit/>
            </a:bodyPr>
            <a:lstStyle/>
            <a:p>
              <a:pPr algn="r"/>
              <a:r>
                <a:rPr lang="ru-RU" altLang="ko-KR" sz="1500" b="1" dirty="0">
                  <a:solidFill>
                    <a:schemeClr val="bg1"/>
                  </a:solidFill>
                  <a:cs typeface="Arial" pitchFamily="34" charset="0"/>
                </a:rPr>
                <a:t>10%</a:t>
              </a:r>
              <a:endParaRPr lang="ko-KR" altLang="en-US" sz="1500" b="1" dirty="0">
                <a:solidFill>
                  <a:schemeClr val="bg1"/>
                </a:solidFill>
                <a:cs typeface="Arial" pitchFamily="34" charset="0"/>
              </a:endParaRPr>
            </a:p>
          </p:txBody>
        </p:sp>
        <p:sp>
          <p:nvSpPr>
            <p:cNvPr id="13" name="TextBox 12">
              <a:extLst>
                <a:ext uri="{FF2B5EF4-FFF2-40B4-BE49-F238E27FC236}">
                  <a16:creationId xmlns:a16="http://schemas.microsoft.com/office/drawing/2014/main" id="{CDE6985D-C8C1-4AD4-974B-F5025F9C47B5}"/>
                </a:ext>
              </a:extLst>
            </p:cNvPr>
            <p:cNvSpPr txBox="1"/>
            <p:nvPr/>
          </p:nvSpPr>
          <p:spPr>
            <a:xfrm>
              <a:off x="6379496" y="5391358"/>
              <a:ext cx="697632" cy="394841"/>
            </a:xfrm>
            <a:prstGeom prst="rect">
              <a:avLst/>
            </a:prstGeom>
            <a:noFill/>
          </p:spPr>
          <p:txBody>
            <a:bodyPr wrap="none" rtlCol="0">
              <a:spAutoFit/>
            </a:bodyPr>
            <a:lstStyle/>
            <a:p>
              <a:pPr algn="r"/>
              <a:r>
                <a:rPr lang="ru-RU" altLang="ko-KR" sz="1500" b="1" dirty="0">
                  <a:solidFill>
                    <a:schemeClr val="bg1"/>
                  </a:solidFill>
                  <a:cs typeface="Arial" pitchFamily="34" charset="0"/>
                </a:rPr>
                <a:t>25%</a:t>
              </a:r>
              <a:endParaRPr lang="ko-KR" altLang="en-US" sz="1500" b="1" dirty="0">
                <a:solidFill>
                  <a:schemeClr val="bg1"/>
                </a:solidFill>
                <a:cs typeface="Arial" pitchFamily="34" charset="0"/>
              </a:endParaRPr>
            </a:p>
          </p:txBody>
        </p:sp>
      </p:grpSp>
      <p:sp>
        <p:nvSpPr>
          <p:cNvPr id="14" name="Rectangle 13">
            <a:extLst>
              <a:ext uri="{FF2B5EF4-FFF2-40B4-BE49-F238E27FC236}">
                <a16:creationId xmlns:a16="http://schemas.microsoft.com/office/drawing/2014/main" id="{DA9A213E-C743-424B-A43D-FADFF4833DD5}"/>
              </a:ext>
            </a:extLst>
          </p:cNvPr>
          <p:cNvSpPr/>
          <p:nvPr/>
        </p:nvSpPr>
        <p:spPr>
          <a:xfrm>
            <a:off x="6177319" y="2563975"/>
            <a:ext cx="74163" cy="730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00">
              <a:solidFill>
                <a:schemeClr val="tx1"/>
              </a:solidFill>
            </a:endParaRPr>
          </a:p>
        </p:txBody>
      </p:sp>
      <p:sp>
        <p:nvSpPr>
          <p:cNvPr id="16" name="TextBox 15">
            <a:extLst>
              <a:ext uri="{FF2B5EF4-FFF2-40B4-BE49-F238E27FC236}">
                <a16:creationId xmlns:a16="http://schemas.microsoft.com/office/drawing/2014/main" id="{EC770A09-1B77-403C-906F-6B983FFF51C6}"/>
              </a:ext>
            </a:extLst>
          </p:cNvPr>
          <p:cNvSpPr txBox="1"/>
          <p:nvPr/>
        </p:nvSpPr>
        <p:spPr>
          <a:xfrm>
            <a:off x="6314729" y="2599950"/>
            <a:ext cx="2281054" cy="430887"/>
          </a:xfrm>
          <a:prstGeom prst="rect">
            <a:avLst/>
          </a:prstGeom>
          <a:noFill/>
        </p:spPr>
        <p:txBody>
          <a:bodyPr wrap="square" rtlCol="0">
            <a:spAutoFit/>
          </a:bodyPr>
          <a:lstStyle/>
          <a:p>
            <a:r>
              <a:rPr lang="kk-KZ" sz="1100" b="1" i="1" dirty="0">
                <a:solidFill>
                  <a:srgbClr val="C00000"/>
                </a:solidFill>
              </a:rPr>
              <a:t>Оқушылардың пәндік олимпиада нәтижесінің үлесі</a:t>
            </a:r>
            <a:endParaRPr lang="ru-RU" sz="1100" b="1" i="1" dirty="0">
              <a:solidFill>
                <a:srgbClr val="C00000"/>
              </a:solidFill>
            </a:endParaRPr>
          </a:p>
        </p:txBody>
      </p:sp>
      <p:sp>
        <p:nvSpPr>
          <p:cNvPr id="18" name="Rectangle 17">
            <a:extLst>
              <a:ext uri="{FF2B5EF4-FFF2-40B4-BE49-F238E27FC236}">
                <a16:creationId xmlns:a16="http://schemas.microsoft.com/office/drawing/2014/main" id="{799D7589-EB69-42D5-BCAA-DDD24F64C47E}"/>
              </a:ext>
            </a:extLst>
          </p:cNvPr>
          <p:cNvSpPr/>
          <p:nvPr/>
        </p:nvSpPr>
        <p:spPr>
          <a:xfrm>
            <a:off x="5939133" y="3790606"/>
            <a:ext cx="74163" cy="730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ko-KR" altLang="en-US" sz="2000"/>
          </a:p>
        </p:txBody>
      </p:sp>
      <p:sp>
        <p:nvSpPr>
          <p:cNvPr id="20" name="TextBox 19">
            <a:extLst>
              <a:ext uri="{FF2B5EF4-FFF2-40B4-BE49-F238E27FC236}">
                <a16:creationId xmlns:a16="http://schemas.microsoft.com/office/drawing/2014/main" id="{A84B75A0-AF61-4A95-A97E-FF94ECEAC10B}"/>
              </a:ext>
            </a:extLst>
          </p:cNvPr>
          <p:cNvSpPr txBox="1"/>
          <p:nvPr/>
        </p:nvSpPr>
        <p:spPr>
          <a:xfrm>
            <a:off x="6076543" y="3811846"/>
            <a:ext cx="2281050" cy="430887"/>
          </a:xfrm>
          <a:prstGeom prst="rect">
            <a:avLst/>
          </a:prstGeom>
          <a:noFill/>
        </p:spPr>
        <p:txBody>
          <a:bodyPr wrap="square" rtlCol="0">
            <a:spAutoFit/>
          </a:bodyPr>
          <a:lstStyle/>
          <a:p>
            <a:r>
              <a:rPr lang="kk-KZ" sz="1100" b="1" i="1" dirty="0">
                <a:solidFill>
                  <a:srgbClr val="C00000"/>
                </a:solidFill>
              </a:rPr>
              <a:t>Оқушылардың ғылыми жоба нәтижесінің үлесі</a:t>
            </a:r>
            <a:endParaRPr lang="ko-KR" altLang="en-US" sz="1100" b="1" i="1" dirty="0">
              <a:solidFill>
                <a:srgbClr val="C00000"/>
              </a:solidFill>
              <a:cs typeface="Arial" pitchFamily="34" charset="0"/>
            </a:endParaRPr>
          </a:p>
        </p:txBody>
      </p:sp>
      <p:sp>
        <p:nvSpPr>
          <p:cNvPr id="22" name="Rectangle 21">
            <a:extLst>
              <a:ext uri="{FF2B5EF4-FFF2-40B4-BE49-F238E27FC236}">
                <a16:creationId xmlns:a16="http://schemas.microsoft.com/office/drawing/2014/main" id="{2F3964B3-CAAB-4667-A1F9-3FBA591A6ECF}"/>
              </a:ext>
            </a:extLst>
          </p:cNvPr>
          <p:cNvSpPr/>
          <p:nvPr/>
        </p:nvSpPr>
        <p:spPr>
          <a:xfrm>
            <a:off x="3049368" y="3371959"/>
            <a:ext cx="74163" cy="7301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00">
              <a:solidFill>
                <a:schemeClr val="tx1"/>
              </a:solidFill>
            </a:endParaRPr>
          </a:p>
        </p:txBody>
      </p:sp>
      <p:sp>
        <p:nvSpPr>
          <p:cNvPr id="24" name="TextBox 23">
            <a:extLst>
              <a:ext uri="{FF2B5EF4-FFF2-40B4-BE49-F238E27FC236}">
                <a16:creationId xmlns:a16="http://schemas.microsoft.com/office/drawing/2014/main" id="{4C22B49A-0BFF-47CC-A44B-78407CC35A9A}"/>
              </a:ext>
            </a:extLst>
          </p:cNvPr>
          <p:cNvSpPr txBox="1"/>
          <p:nvPr/>
        </p:nvSpPr>
        <p:spPr>
          <a:xfrm>
            <a:off x="829083" y="3409580"/>
            <a:ext cx="2155472" cy="430887"/>
          </a:xfrm>
          <a:prstGeom prst="rect">
            <a:avLst/>
          </a:prstGeom>
          <a:noFill/>
        </p:spPr>
        <p:txBody>
          <a:bodyPr wrap="square" rtlCol="0">
            <a:spAutoFit/>
          </a:bodyPr>
          <a:lstStyle/>
          <a:p>
            <a:pPr algn="r"/>
            <a:r>
              <a:rPr lang="kk-KZ" sz="1100" b="1" i="1" dirty="0">
                <a:solidFill>
                  <a:srgbClr val="C00000"/>
                </a:solidFill>
              </a:rPr>
              <a:t>«Үздік аттестатқа» үміткер түлектердің үлесі </a:t>
            </a:r>
            <a:endParaRPr lang="ko-KR" altLang="en-US" sz="1100" b="1" i="1" dirty="0">
              <a:solidFill>
                <a:srgbClr val="C00000"/>
              </a:solidFill>
              <a:cs typeface="Arial" pitchFamily="34" charset="0"/>
            </a:endParaRPr>
          </a:p>
        </p:txBody>
      </p:sp>
      <p:sp>
        <p:nvSpPr>
          <p:cNvPr id="26" name="Rectangle 25">
            <a:extLst>
              <a:ext uri="{FF2B5EF4-FFF2-40B4-BE49-F238E27FC236}">
                <a16:creationId xmlns:a16="http://schemas.microsoft.com/office/drawing/2014/main" id="{EDAE2B8E-D86F-4748-A359-FB8300A28CD4}"/>
              </a:ext>
            </a:extLst>
          </p:cNvPr>
          <p:cNvSpPr/>
          <p:nvPr/>
        </p:nvSpPr>
        <p:spPr>
          <a:xfrm>
            <a:off x="2871407" y="2354652"/>
            <a:ext cx="74163" cy="730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00">
              <a:solidFill>
                <a:schemeClr val="tx1"/>
              </a:solidFill>
            </a:endParaRPr>
          </a:p>
        </p:txBody>
      </p:sp>
      <p:sp>
        <p:nvSpPr>
          <p:cNvPr id="28" name="TextBox 27">
            <a:extLst>
              <a:ext uri="{FF2B5EF4-FFF2-40B4-BE49-F238E27FC236}">
                <a16:creationId xmlns:a16="http://schemas.microsoft.com/office/drawing/2014/main" id="{EF8B0533-2ED9-4EB5-96DB-6FADAAA6C63C}"/>
              </a:ext>
            </a:extLst>
          </p:cNvPr>
          <p:cNvSpPr txBox="1"/>
          <p:nvPr/>
        </p:nvSpPr>
        <p:spPr>
          <a:xfrm>
            <a:off x="646177" y="2392273"/>
            <a:ext cx="2155472" cy="430887"/>
          </a:xfrm>
          <a:prstGeom prst="rect">
            <a:avLst/>
          </a:prstGeom>
          <a:noFill/>
        </p:spPr>
        <p:txBody>
          <a:bodyPr wrap="square" rtlCol="0">
            <a:spAutoFit/>
          </a:bodyPr>
          <a:lstStyle/>
          <a:p>
            <a:pPr algn="r"/>
            <a:r>
              <a:rPr lang="kk-KZ" sz="1100" b="1" i="1" dirty="0">
                <a:solidFill>
                  <a:srgbClr val="C00000"/>
                </a:solidFill>
              </a:rPr>
              <a:t>«Алтын белгі» белгісіне үміткер түлектердің үлесі </a:t>
            </a:r>
            <a:endParaRPr lang="ko-KR" altLang="en-US" sz="1100" b="1" i="1" dirty="0">
              <a:solidFill>
                <a:srgbClr val="C00000"/>
              </a:solidFill>
              <a:cs typeface="Arial" pitchFamily="34" charset="0"/>
            </a:endParaRPr>
          </a:p>
        </p:txBody>
      </p:sp>
      <p:sp>
        <p:nvSpPr>
          <p:cNvPr id="30" name="Rectangle 29">
            <a:extLst>
              <a:ext uri="{FF2B5EF4-FFF2-40B4-BE49-F238E27FC236}">
                <a16:creationId xmlns:a16="http://schemas.microsoft.com/office/drawing/2014/main" id="{9C69FE6C-5AF2-4321-B34C-81B59DA8F75F}"/>
              </a:ext>
            </a:extLst>
          </p:cNvPr>
          <p:cNvSpPr/>
          <p:nvPr/>
        </p:nvSpPr>
        <p:spPr>
          <a:xfrm>
            <a:off x="3256878" y="1337344"/>
            <a:ext cx="74163" cy="730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00">
              <a:solidFill>
                <a:schemeClr val="tx1"/>
              </a:solidFill>
            </a:endParaRPr>
          </a:p>
        </p:txBody>
      </p:sp>
      <p:sp>
        <p:nvSpPr>
          <p:cNvPr id="32" name="TextBox 31">
            <a:extLst>
              <a:ext uri="{FF2B5EF4-FFF2-40B4-BE49-F238E27FC236}">
                <a16:creationId xmlns:a16="http://schemas.microsoft.com/office/drawing/2014/main" id="{51483EF8-CA1D-463E-A1C6-DA2DADDF6653}"/>
              </a:ext>
            </a:extLst>
          </p:cNvPr>
          <p:cNvSpPr txBox="1"/>
          <p:nvPr/>
        </p:nvSpPr>
        <p:spPr>
          <a:xfrm>
            <a:off x="1403648" y="1374965"/>
            <a:ext cx="1790066" cy="430887"/>
          </a:xfrm>
          <a:prstGeom prst="rect">
            <a:avLst/>
          </a:prstGeom>
          <a:noFill/>
        </p:spPr>
        <p:txBody>
          <a:bodyPr wrap="square" rtlCol="0">
            <a:spAutoFit/>
          </a:bodyPr>
          <a:lstStyle/>
          <a:p>
            <a:pPr algn="r"/>
            <a:r>
              <a:rPr lang="kk-KZ" altLang="ko-KR" sz="1100" b="1" i="1" dirty="0">
                <a:solidFill>
                  <a:srgbClr val="C00000"/>
                </a:solidFill>
                <a:cs typeface="Arial" pitchFamily="34" charset="0"/>
              </a:rPr>
              <a:t>Оқушылардың </a:t>
            </a:r>
          </a:p>
          <a:p>
            <a:pPr algn="r"/>
            <a:r>
              <a:rPr lang="kk-KZ" altLang="ko-KR" sz="1100" b="1" i="1" dirty="0">
                <a:solidFill>
                  <a:srgbClr val="C00000"/>
                </a:solidFill>
                <a:cs typeface="Arial" pitchFamily="34" charset="0"/>
              </a:rPr>
              <a:t>білім сапасы</a:t>
            </a:r>
            <a:endParaRPr lang="ko-KR" altLang="en-US" sz="1100" b="1" i="1" dirty="0">
              <a:solidFill>
                <a:srgbClr val="C00000"/>
              </a:solidFill>
              <a:cs typeface="Arial" pitchFamily="34" charset="0"/>
            </a:endParaRPr>
          </a:p>
        </p:txBody>
      </p:sp>
      <p:sp>
        <p:nvSpPr>
          <p:cNvPr id="35" name="Прямоугольник 34"/>
          <p:cNvSpPr/>
          <p:nvPr/>
        </p:nvSpPr>
        <p:spPr>
          <a:xfrm>
            <a:off x="1433686" y="-14019"/>
            <a:ext cx="6768752" cy="46166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spc="0" dirty="0">
                <a:ln w="0"/>
                <a:solidFill>
                  <a:srgbClr val="FF9933"/>
                </a:solidFill>
                <a:effectLst>
                  <a:reflection blurRad="12700" stA="50000" endPos="50000" dist="5000" dir="5400000" sy="-100000" rotWithShape="0"/>
                </a:effectLst>
              </a:rPr>
              <a:t>Сапаны ба</a:t>
            </a:r>
            <a:r>
              <a:rPr lang="kk-KZ" sz="2400" b="1" cap="all" spc="0" dirty="0">
                <a:ln w="0"/>
                <a:solidFill>
                  <a:srgbClr val="FF9933"/>
                </a:solidFill>
                <a:effectLst>
                  <a:reflection blurRad="12700" stA="50000" endPos="50000" dist="5000" dir="5400000" sy="-100000" rotWithShape="0"/>
                </a:effectLst>
              </a:rPr>
              <a:t>қылау мен бағалау</a:t>
            </a:r>
            <a:endParaRPr lang="ru-RU" sz="2400" b="1" cap="all" spc="0" dirty="0">
              <a:ln w="0"/>
              <a:solidFill>
                <a:srgbClr val="FF9933"/>
              </a:solidFill>
              <a:effectLst>
                <a:reflection blurRad="12700" stA="50000" endPos="50000" dist="5000" dir="5400000" sy="-100000" rotWithShape="0"/>
              </a:effectLst>
            </a:endParaRPr>
          </a:p>
        </p:txBody>
      </p:sp>
      <p:sp>
        <p:nvSpPr>
          <p:cNvPr id="36" name="TextBox 35"/>
          <p:cNvSpPr txBox="1"/>
          <p:nvPr/>
        </p:nvSpPr>
        <p:spPr>
          <a:xfrm>
            <a:off x="269856" y="285959"/>
            <a:ext cx="1547218" cy="3385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1600" b="1" cap="all" dirty="0">
                <a:ln w="0"/>
                <a:solidFill>
                  <a:srgbClr val="FF9933"/>
                </a:solidFill>
                <a:effectLst>
                  <a:reflection blurRad="12700" stA="50000" endPos="50000" dist="5000" dir="5400000" sy="-100000" rotWithShape="0"/>
                </a:effectLst>
              </a:rPr>
              <a:t>Мақсатым: </a:t>
            </a:r>
            <a:endParaRPr lang="ru-RU" sz="1600" b="1" cap="all" dirty="0">
              <a:ln w="0"/>
              <a:solidFill>
                <a:srgbClr val="FF9933"/>
              </a:solidFill>
              <a:effectLst>
                <a:reflection blurRad="12700" stA="50000" endPos="50000" dist="5000" dir="5400000" sy="-100000" rotWithShape="0"/>
              </a:effectLst>
            </a:endParaRPr>
          </a:p>
        </p:txBody>
      </p:sp>
      <p:sp>
        <p:nvSpPr>
          <p:cNvPr id="37" name="Прямоугольник 36"/>
          <p:cNvSpPr/>
          <p:nvPr/>
        </p:nvSpPr>
        <p:spPr>
          <a:xfrm>
            <a:off x="269856" y="549028"/>
            <a:ext cx="8425119" cy="577081"/>
          </a:xfrm>
          <a:prstGeom prst="rect">
            <a:avLst/>
          </a:prstGeom>
        </p:spPr>
        <p:txBody>
          <a:bodyPr wrap="square">
            <a:spAutoFit/>
          </a:bodyPr>
          <a:lstStyle/>
          <a:p>
            <a:pPr marL="285750" lvl="0" indent="-285750">
              <a:buFont typeface="Wingdings" pitchFamily="2" charset="2"/>
              <a:buChar char="Ø"/>
            </a:pPr>
            <a:r>
              <a:rPr lang="kk-KZ" sz="1050" b="1" i="1" dirty="0">
                <a:solidFill>
                  <a:srgbClr val="002060"/>
                </a:solidFill>
              </a:rPr>
              <a:t>Білім сапасын арттыру мақсатында шығармашылықпен жұмыс істейтін жеке тұлғаны қалыптастыру. </a:t>
            </a:r>
            <a:endParaRPr lang="ru-RU" sz="1050" b="1" i="1" dirty="0">
              <a:solidFill>
                <a:srgbClr val="002060"/>
              </a:solidFill>
            </a:endParaRPr>
          </a:p>
          <a:p>
            <a:pPr marL="285750" indent="-285750">
              <a:buFont typeface="Wingdings" pitchFamily="2" charset="2"/>
              <a:buChar char="Ø"/>
            </a:pPr>
            <a:r>
              <a:rPr lang="kk-KZ" sz="1050" b="1" i="1" dirty="0">
                <a:solidFill>
                  <a:srgbClr val="002060"/>
                </a:solidFill>
              </a:rPr>
              <a:t>Оқушылардың интеллектуалдық және адамгершілік тұрғыдан дамуына, педагогтардың қарым-қатынасын ізгілендіруге оңды ықпал ету.</a:t>
            </a:r>
            <a:endParaRPr lang="ru-RU" sz="1050" b="1" i="1" dirty="0">
              <a:solidFill>
                <a:srgbClr val="002060"/>
              </a:solidFill>
            </a:endParaRPr>
          </a:p>
        </p:txBody>
      </p:sp>
      <p:sp>
        <p:nvSpPr>
          <p:cNvPr id="27" name="Номер слайда 1"/>
          <p:cNvSpPr txBox="1">
            <a:spLocks/>
          </p:cNvSpPr>
          <p:nvPr/>
        </p:nvSpPr>
        <p:spPr>
          <a:xfrm>
            <a:off x="7623776" y="4630092"/>
            <a:ext cx="1487400" cy="31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kk-KZ" dirty="0"/>
              <a:t>.</a:t>
            </a:r>
            <a:endParaRPr lang="en" dirty="0"/>
          </a:p>
        </p:txBody>
      </p:sp>
    </p:spTree>
    <p:extLst>
      <p:ext uri="{BB962C8B-B14F-4D97-AF65-F5344CB8AC3E}">
        <p14:creationId xmlns:p14="http://schemas.microsoft.com/office/powerpoint/2010/main" val="39780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14000" t="-19000" r="-6000" b="-2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9AB15B-DF53-4DA5-8AC0-4031CD3BAD49}"/>
              </a:ext>
            </a:extLst>
          </p:cNvPr>
          <p:cNvGrpSpPr/>
          <p:nvPr/>
        </p:nvGrpSpPr>
        <p:grpSpPr>
          <a:xfrm rot="10800000">
            <a:off x="282499" y="965868"/>
            <a:ext cx="4001469" cy="3622105"/>
            <a:chOff x="1105319" y="796208"/>
            <a:chExt cx="5467032" cy="5265583"/>
          </a:xfrm>
        </p:grpSpPr>
        <p:sp>
          <p:nvSpPr>
            <p:cNvPr id="4" name="Freeform: Shape 3">
              <a:extLst>
                <a:ext uri="{FF2B5EF4-FFF2-40B4-BE49-F238E27FC236}">
                  <a16:creationId xmlns:a16="http://schemas.microsoft.com/office/drawing/2014/main" id="{E540DC15-8D88-4082-9CD0-92D84AFF17FF}"/>
                </a:ext>
              </a:extLst>
            </p:cNvPr>
            <p:cNvSpPr/>
            <p:nvPr/>
          </p:nvSpPr>
          <p:spPr>
            <a:xfrm>
              <a:off x="3367050" y="796208"/>
              <a:ext cx="943570" cy="908801"/>
            </a:xfrm>
            <a:custGeom>
              <a:avLst/>
              <a:gdLst>
                <a:gd name="connsiteX0" fmla="*/ 471785 w 943570"/>
                <a:gd name="connsiteY0" fmla="*/ 0 h 908801"/>
                <a:gd name="connsiteX1" fmla="*/ 943570 w 943570"/>
                <a:gd name="connsiteY1" fmla="*/ 908801 h 908801"/>
                <a:gd name="connsiteX2" fmla="*/ 0 w 943570"/>
                <a:gd name="connsiteY2" fmla="*/ 908801 h 908801"/>
                <a:gd name="connsiteX3" fmla="*/ 471785 w 943570"/>
                <a:gd name="connsiteY3" fmla="*/ 0 h 908801"/>
              </a:gdLst>
              <a:ahLst/>
              <a:cxnLst>
                <a:cxn ang="0">
                  <a:pos x="connsiteX0" y="connsiteY0"/>
                </a:cxn>
                <a:cxn ang="0">
                  <a:pos x="connsiteX1" y="connsiteY1"/>
                </a:cxn>
                <a:cxn ang="0">
                  <a:pos x="connsiteX2" y="connsiteY2"/>
                </a:cxn>
                <a:cxn ang="0">
                  <a:pos x="connsiteX3" y="connsiteY3"/>
                </a:cxn>
              </a:cxnLst>
              <a:rect l="l" t="t" r="r" b="b"/>
              <a:pathLst>
                <a:path w="943570" h="908801">
                  <a:moveTo>
                    <a:pt x="471785" y="0"/>
                  </a:moveTo>
                  <a:lnTo>
                    <a:pt x="943570" y="908801"/>
                  </a:lnTo>
                  <a:lnTo>
                    <a:pt x="0" y="908801"/>
                  </a:lnTo>
                  <a:lnTo>
                    <a:pt x="471785"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6FAEE6BD-178B-43AB-87D7-AD134EE130DA}"/>
                </a:ext>
              </a:extLst>
            </p:cNvPr>
            <p:cNvSpPr/>
            <p:nvPr/>
          </p:nvSpPr>
          <p:spPr>
            <a:xfrm>
              <a:off x="2801370" y="1885880"/>
              <a:ext cx="2074930" cy="908801"/>
            </a:xfrm>
            <a:custGeom>
              <a:avLst/>
              <a:gdLst>
                <a:gd name="connsiteX0" fmla="*/ 471785 w 2074930"/>
                <a:gd name="connsiteY0" fmla="*/ 0 h 908801"/>
                <a:gd name="connsiteX1" fmla="*/ 1603145 w 2074930"/>
                <a:gd name="connsiteY1" fmla="*/ 0 h 908801"/>
                <a:gd name="connsiteX2" fmla="*/ 2074930 w 2074930"/>
                <a:gd name="connsiteY2" fmla="*/ 908801 h 908801"/>
                <a:gd name="connsiteX3" fmla="*/ 0 w 2074930"/>
                <a:gd name="connsiteY3" fmla="*/ 908801 h 908801"/>
                <a:gd name="connsiteX4" fmla="*/ 471785 w 2074930"/>
                <a:gd name="connsiteY4" fmla="*/ 0 h 90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930" h="908801">
                  <a:moveTo>
                    <a:pt x="471785" y="0"/>
                  </a:moveTo>
                  <a:lnTo>
                    <a:pt x="1603145" y="0"/>
                  </a:lnTo>
                  <a:lnTo>
                    <a:pt x="2074930" y="908801"/>
                  </a:lnTo>
                  <a:lnTo>
                    <a:pt x="0" y="908801"/>
                  </a:lnTo>
                  <a:lnTo>
                    <a:pt x="47178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56E1DA13-B986-4F46-9982-C651104B636B}"/>
                </a:ext>
              </a:extLst>
            </p:cNvPr>
            <p:cNvSpPr/>
            <p:nvPr/>
          </p:nvSpPr>
          <p:spPr>
            <a:xfrm>
              <a:off x="2235690" y="2975552"/>
              <a:ext cx="3206290" cy="908801"/>
            </a:xfrm>
            <a:custGeom>
              <a:avLst/>
              <a:gdLst>
                <a:gd name="connsiteX0" fmla="*/ 471785 w 3206290"/>
                <a:gd name="connsiteY0" fmla="*/ 0 h 908801"/>
                <a:gd name="connsiteX1" fmla="*/ 2734505 w 3206290"/>
                <a:gd name="connsiteY1" fmla="*/ 0 h 908801"/>
                <a:gd name="connsiteX2" fmla="*/ 3206290 w 3206290"/>
                <a:gd name="connsiteY2" fmla="*/ 908801 h 908801"/>
                <a:gd name="connsiteX3" fmla="*/ 0 w 3206290"/>
                <a:gd name="connsiteY3" fmla="*/ 908801 h 908801"/>
                <a:gd name="connsiteX4" fmla="*/ 471785 w 3206290"/>
                <a:gd name="connsiteY4" fmla="*/ 0 h 90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90" h="908801">
                  <a:moveTo>
                    <a:pt x="471785" y="0"/>
                  </a:moveTo>
                  <a:lnTo>
                    <a:pt x="2734505" y="0"/>
                  </a:lnTo>
                  <a:lnTo>
                    <a:pt x="3206290" y="908801"/>
                  </a:lnTo>
                  <a:lnTo>
                    <a:pt x="0" y="908801"/>
                  </a:lnTo>
                  <a:lnTo>
                    <a:pt x="47178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8695CB4-8CC2-4A1E-BE2D-7D758BA8A3CA}"/>
                </a:ext>
              </a:extLst>
            </p:cNvPr>
            <p:cNvSpPr/>
            <p:nvPr/>
          </p:nvSpPr>
          <p:spPr>
            <a:xfrm>
              <a:off x="1670010" y="4065224"/>
              <a:ext cx="4337650" cy="908801"/>
            </a:xfrm>
            <a:custGeom>
              <a:avLst/>
              <a:gdLst>
                <a:gd name="connsiteX0" fmla="*/ 471785 w 4337650"/>
                <a:gd name="connsiteY0" fmla="*/ 0 h 908801"/>
                <a:gd name="connsiteX1" fmla="*/ 3865865 w 4337650"/>
                <a:gd name="connsiteY1" fmla="*/ 0 h 908801"/>
                <a:gd name="connsiteX2" fmla="*/ 4337650 w 4337650"/>
                <a:gd name="connsiteY2" fmla="*/ 908801 h 908801"/>
                <a:gd name="connsiteX3" fmla="*/ 0 w 4337650"/>
                <a:gd name="connsiteY3" fmla="*/ 908801 h 908801"/>
                <a:gd name="connsiteX4" fmla="*/ 471785 w 4337650"/>
                <a:gd name="connsiteY4" fmla="*/ 0 h 90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650" h="908801">
                  <a:moveTo>
                    <a:pt x="471785" y="0"/>
                  </a:moveTo>
                  <a:lnTo>
                    <a:pt x="3865865" y="0"/>
                  </a:lnTo>
                  <a:lnTo>
                    <a:pt x="4337650" y="908801"/>
                  </a:lnTo>
                  <a:lnTo>
                    <a:pt x="0" y="908801"/>
                  </a:lnTo>
                  <a:lnTo>
                    <a:pt x="471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B28B971-8390-41F4-97D2-A5EEE2A6DA81}"/>
                </a:ext>
              </a:extLst>
            </p:cNvPr>
            <p:cNvSpPr/>
            <p:nvPr/>
          </p:nvSpPr>
          <p:spPr>
            <a:xfrm>
              <a:off x="1105319" y="5154895"/>
              <a:ext cx="5467032" cy="906896"/>
            </a:xfrm>
            <a:custGeom>
              <a:avLst/>
              <a:gdLst>
                <a:gd name="connsiteX0" fmla="*/ 470796 w 5467032"/>
                <a:gd name="connsiteY0" fmla="*/ 0 h 906896"/>
                <a:gd name="connsiteX1" fmla="*/ 4996236 w 5467032"/>
                <a:gd name="connsiteY1" fmla="*/ 0 h 906896"/>
                <a:gd name="connsiteX2" fmla="*/ 5467032 w 5467032"/>
                <a:gd name="connsiteY2" fmla="*/ 906896 h 906896"/>
                <a:gd name="connsiteX3" fmla="*/ 0 w 5467032"/>
                <a:gd name="connsiteY3" fmla="*/ 906896 h 906896"/>
                <a:gd name="connsiteX4" fmla="*/ 470796 w 5467032"/>
                <a:gd name="connsiteY4" fmla="*/ 0 h 90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032" h="906896">
                  <a:moveTo>
                    <a:pt x="470796" y="0"/>
                  </a:moveTo>
                  <a:lnTo>
                    <a:pt x="4996236" y="0"/>
                  </a:lnTo>
                  <a:lnTo>
                    <a:pt x="5467032" y="906896"/>
                  </a:lnTo>
                  <a:lnTo>
                    <a:pt x="0" y="906896"/>
                  </a:lnTo>
                  <a:lnTo>
                    <a:pt x="47079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072FC873-0431-4AFF-B9B1-1688E13017B9}"/>
                </a:ext>
              </a:extLst>
            </p:cNvPr>
            <p:cNvSpPr/>
            <p:nvPr/>
          </p:nvSpPr>
          <p:spPr>
            <a:xfrm flipH="1">
              <a:off x="3367049" y="1705009"/>
              <a:ext cx="1041283" cy="180870"/>
            </a:xfrm>
            <a:prstGeom prst="parallelogram">
              <a:avLst>
                <a:gd name="adj" fmla="val 13319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8470D4D-8BC0-4196-A17A-7B613F1B4059}"/>
                </a:ext>
              </a:extLst>
            </p:cNvPr>
            <p:cNvSpPr/>
            <p:nvPr/>
          </p:nvSpPr>
          <p:spPr>
            <a:xfrm flipH="1">
              <a:off x="2801369" y="2794680"/>
              <a:ext cx="2165565" cy="180870"/>
            </a:xfrm>
            <a:prstGeom prst="parallelogram">
              <a:avLst>
                <a:gd name="adj" fmla="val 13319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4B9F364E-D85A-4BA2-9692-CFA9DF3595AF}"/>
                </a:ext>
              </a:extLst>
            </p:cNvPr>
            <p:cNvSpPr/>
            <p:nvPr/>
          </p:nvSpPr>
          <p:spPr>
            <a:xfrm flipH="1">
              <a:off x="2235688" y="3884351"/>
              <a:ext cx="3304237" cy="180870"/>
            </a:xfrm>
            <a:prstGeom prst="parallelogram">
              <a:avLst>
                <a:gd name="adj" fmla="val 13319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FC4A685-8881-4009-8FBA-5AA536AA4779}"/>
                </a:ext>
              </a:extLst>
            </p:cNvPr>
            <p:cNvSpPr/>
            <p:nvPr/>
          </p:nvSpPr>
          <p:spPr>
            <a:xfrm flipH="1">
              <a:off x="1662696" y="4974020"/>
              <a:ext cx="4433303" cy="180870"/>
            </a:xfrm>
            <a:prstGeom prst="parallelogram">
              <a:avLst>
                <a:gd name="adj" fmla="val 13319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D346BF5C-8A65-4294-AD9A-F957400EA7A9}"/>
              </a:ext>
            </a:extLst>
          </p:cNvPr>
          <p:cNvSpPr>
            <a:spLocks noChangeAspect="1"/>
          </p:cNvSpPr>
          <p:nvPr/>
        </p:nvSpPr>
        <p:spPr>
          <a:xfrm>
            <a:off x="5765312" y="3989031"/>
            <a:ext cx="548640" cy="548640"/>
          </a:xfrm>
          <a:prstGeom prst="ellipse">
            <a:avLst/>
          </a:prstGeom>
          <a:solidFill>
            <a:schemeClr val="accent5"/>
          </a:solidFill>
          <a:ln w="63500">
            <a:noFill/>
          </a:ln>
          <a:effectLst>
            <a:innerShdw blurRad="101600" dist="88900" dir="135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kk-KZ" sz="900" dirty="0"/>
              <a:t>10</a:t>
            </a:r>
            <a:r>
              <a:rPr lang="en-US" sz="900" dirty="0"/>
              <a:t>%</a:t>
            </a:r>
            <a:endParaRPr lang="en-US" sz="900" dirty="0">
              <a:cs typeface="Arial" pitchFamily="34" charset="0"/>
            </a:endParaRPr>
          </a:p>
        </p:txBody>
      </p:sp>
      <p:sp>
        <p:nvSpPr>
          <p:cNvPr id="16" name="TextBox 15">
            <a:extLst>
              <a:ext uri="{FF2B5EF4-FFF2-40B4-BE49-F238E27FC236}">
                <a16:creationId xmlns:a16="http://schemas.microsoft.com/office/drawing/2014/main" id="{0E2BEDD3-0DF4-46CE-9C33-B4B9616D515B}"/>
              </a:ext>
            </a:extLst>
          </p:cNvPr>
          <p:cNvSpPr txBox="1"/>
          <p:nvPr/>
        </p:nvSpPr>
        <p:spPr>
          <a:xfrm>
            <a:off x="2995078" y="3905622"/>
            <a:ext cx="2699576" cy="430887"/>
          </a:xfrm>
          <a:prstGeom prst="rect">
            <a:avLst/>
          </a:prstGeom>
          <a:noFill/>
        </p:spPr>
        <p:txBody>
          <a:bodyPr wrap="square" rtlCol="0" anchor="ctr">
            <a:spAutoFit/>
          </a:bodyPr>
          <a:lstStyle/>
          <a:p>
            <a:pPr algn="r"/>
            <a:r>
              <a:rPr lang="kk-KZ" sz="1100" b="1" i="1" dirty="0"/>
              <a:t>Мұғалімдердің  ғылыми жоба нәтижесінің үлесі</a:t>
            </a:r>
            <a:endParaRPr lang="ko-KR" altLang="en-US" sz="1100" b="1" i="1" dirty="0">
              <a:cs typeface="Arial" pitchFamily="34" charset="0"/>
            </a:endParaRPr>
          </a:p>
        </p:txBody>
      </p:sp>
      <p:sp>
        <p:nvSpPr>
          <p:cNvPr id="33" name="Oval 32">
            <a:extLst>
              <a:ext uri="{FF2B5EF4-FFF2-40B4-BE49-F238E27FC236}">
                <a16:creationId xmlns:a16="http://schemas.microsoft.com/office/drawing/2014/main" id="{C49BDDBC-77AE-4A0A-857D-CC113A7CEAE2}"/>
              </a:ext>
            </a:extLst>
          </p:cNvPr>
          <p:cNvSpPr>
            <a:spLocks noChangeAspect="1"/>
          </p:cNvSpPr>
          <p:nvPr/>
        </p:nvSpPr>
        <p:spPr>
          <a:xfrm>
            <a:off x="7805262" y="1007021"/>
            <a:ext cx="655169" cy="655169"/>
          </a:xfrm>
          <a:prstGeom prst="ellipse">
            <a:avLst/>
          </a:prstGeom>
          <a:solidFill>
            <a:schemeClr val="accent1"/>
          </a:solidFill>
          <a:ln w="63500">
            <a:noFill/>
          </a:ln>
          <a:effectLst>
            <a:innerShdw blurRad="101600" dist="88900" dir="135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ru-RU" sz="900" dirty="0">
                <a:cs typeface="Arial" pitchFamily="34" charset="0"/>
              </a:rPr>
              <a:t>100%</a:t>
            </a:r>
            <a:endParaRPr lang="en-US" sz="900" dirty="0">
              <a:cs typeface="Arial" pitchFamily="34" charset="0"/>
            </a:endParaRPr>
          </a:p>
        </p:txBody>
      </p:sp>
      <p:sp>
        <p:nvSpPr>
          <p:cNvPr id="36" name="TextBox 35">
            <a:extLst>
              <a:ext uri="{FF2B5EF4-FFF2-40B4-BE49-F238E27FC236}">
                <a16:creationId xmlns:a16="http://schemas.microsoft.com/office/drawing/2014/main" id="{B999935D-51FF-4DC9-B15E-3BB7A796CC31}"/>
              </a:ext>
            </a:extLst>
          </p:cNvPr>
          <p:cNvSpPr txBox="1"/>
          <p:nvPr/>
        </p:nvSpPr>
        <p:spPr>
          <a:xfrm>
            <a:off x="5035029" y="860864"/>
            <a:ext cx="2699576" cy="769441"/>
          </a:xfrm>
          <a:prstGeom prst="rect">
            <a:avLst/>
          </a:prstGeom>
          <a:noFill/>
        </p:spPr>
        <p:txBody>
          <a:bodyPr wrap="square" rtlCol="0" anchor="ctr">
            <a:spAutoFit/>
          </a:bodyPr>
          <a:lstStyle/>
          <a:p>
            <a:pPr algn="r"/>
            <a:r>
              <a:rPr lang="kk-KZ" sz="1100" b="1" i="1" dirty="0"/>
              <a:t>ҰМЖ, ОМЖ, ҚМЖ және критериалды бағалау, сабақта қолданатын ресурстарға әдістемелік көмек беру</a:t>
            </a:r>
            <a:endParaRPr lang="ko-KR" altLang="en-US" sz="1100" b="1" i="1" dirty="0">
              <a:cs typeface="Arial" pitchFamily="34" charset="0"/>
            </a:endParaRPr>
          </a:p>
        </p:txBody>
      </p:sp>
      <p:sp>
        <p:nvSpPr>
          <p:cNvPr id="28" name="Oval 27">
            <a:extLst>
              <a:ext uri="{FF2B5EF4-FFF2-40B4-BE49-F238E27FC236}">
                <a16:creationId xmlns:a16="http://schemas.microsoft.com/office/drawing/2014/main" id="{222539F4-1FDE-4506-9FF1-23B7B9D552B3}"/>
              </a:ext>
            </a:extLst>
          </p:cNvPr>
          <p:cNvSpPr>
            <a:spLocks noChangeAspect="1"/>
          </p:cNvSpPr>
          <p:nvPr/>
        </p:nvSpPr>
        <p:spPr>
          <a:xfrm>
            <a:off x="7295276" y="1791968"/>
            <a:ext cx="589092" cy="589092"/>
          </a:xfrm>
          <a:prstGeom prst="ellipse">
            <a:avLst/>
          </a:prstGeom>
          <a:solidFill>
            <a:schemeClr val="accent2"/>
          </a:solidFill>
          <a:ln w="63500">
            <a:noFill/>
          </a:ln>
          <a:effectLst>
            <a:innerShdw blurRad="101600" dist="88900" dir="135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ru-RU" sz="900" dirty="0">
                <a:cs typeface="Arial" pitchFamily="34" charset="0"/>
              </a:rPr>
              <a:t>50%</a:t>
            </a:r>
            <a:endParaRPr lang="en-US" sz="900" dirty="0">
              <a:cs typeface="Arial" pitchFamily="34" charset="0"/>
            </a:endParaRPr>
          </a:p>
        </p:txBody>
      </p:sp>
      <p:sp>
        <p:nvSpPr>
          <p:cNvPr id="31" name="TextBox 30">
            <a:extLst>
              <a:ext uri="{FF2B5EF4-FFF2-40B4-BE49-F238E27FC236}">
                <a16:creationId xmlns:a16="http://schemas.microsoft.com/office/drawing/2014/main" id="{3628DE36-913F-4AD6-9A56-DC3DDB127F52}"/>
              </a:ext>
            </a:extLst>
          </p:cNvPr>
          <p:cNvSpPr txBox="1"/>
          <p:nvPr/>
        </p:nvSpPr>
        <p:spPr>
          <a:xfrm>
            <a:off x="4525042" y="1749011"/>
            <a:ext cx="2699576" cy="430887"/>
          </a:xfrm>
          <a:prstGeom prst="rect">
            <a:avLst/>
          </a:prstGeom>
          <a:noFill/>
        </p:spPr>
        <p:txBody>
          <a:bodyPr wrap="square" rtlCol="0" anchor="ctr">
            <a:spAutoFit/>
          </a:bodyPr>
          <a:lstStyle/>
          <a:p>
            <a:pPr algn="r"/>
            <a:r>
              <a:rPr lang="kk-KZ" sz="1100" b="1" i="1" dirty="0"/>
              <a:t>Мұғалімдердің пәндік олимпиада нәтижесінің үлесі</a:t>
            </a:r>
            <a:endParaRPr lang="ru-RU" sz="1100" b="1" i="1" dirty="0"/>
          </a:p>
        </p:txBody>
      </p:sp>
      <p:sp>
        <p:nvSpPr>
          <p:cNvPr id="23" name="Oval 22">
            <a:extLst>
              <a:ext uri="{FF2B5EF4-FFF2-40B4-BE49-F238E27FC236}">
                <a16:creationId xmlns:a16="http://schemas.microsoft.com/office/drawing/2014/main" id="{41C02B2B-CAA5-43E1-B886-2B6A5A43EDD2}"/>
              </a:ext>
            </a:extLst>
          </p:cNvPr>
          <p:cNvSpPr>
            <a:spLocks noChangeAspect="1"/>
          </p:cNvSpPr>
          <p:nvPr/>
        </p:nvSpPr>
        <p:spPr>
          <a:xfrm>
            <a:off x="6785288" y="2504907"/>
            <a:ext cx="595024" cy="595024"/>
          </a:xfrm>
          <a:prstGeom prst="ellipse">
            <a:avLst/>
          </a:prstGeom>
          <a:solidFill>
            <a:schemeClr val="accent3"/>
          </a:solidFill>
          <a:ln w="63500">
            <a:noFill/>
          </a:ln>
          <a:effectLst>
            <a:innerShdw blurRad="101600" dist="88900" dir="135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ru-RU" sz="900" dirty="0">
                <a:cs typeface="Arial" pitchFamily="34" charset="0"/>
              </a:rPr>
              <a:t>30%</a:t>
            </a:r>
            <a:endParaRPr lang="en-US" sz="900" dirty="0">
              <a:cs typeface="Arial" pitchFamily="34" charset="0"/>
            </a:endParaRPr>
          </a:p>
        </p:txBody>
      </p:sp>
      <p:sp>
        <p:nvSpPr>
          <p:cNvPr id="26" name="TextBox 25">
            <a:extLst>
              <a:ext uri="{FF2B5EF4-FFF2-40B4-BE49-F238E27FC236}">
                <a16:creationId xmlns:a16="http://schemas.microsoft.com/office/drawing/2014/main" id="{6FF18EED-6F6C-422C-9C9B-0F98919AEE61}"/>
              </a:ext>
            </a:extLst>
          </p:cNvPr>
          <p:cNvSpPr txBox="1"/>
          <p:nvPr/>
        </p:nvSpPr>
        <p:spPr>
          <a:xfrm>
            <a:off x="4015054" y="2383244"/>
            <a:ext cx="2699576" cy="600164"/>
          </a:xfrm>
          <a:prstGeom prst="rect">
            <a:avLst/>
          </a:prstGeom>
          <a:noFill/>
        </p:spPr>
        <p:txBody>
          <a:bodyPr wrap="square" rtlCol="0" anchor="ctr">
            <a:spAutoFit/>
          </a:bodyPr>
          <a:lstStyle/>
          <a:p>
            <a:pPr algn="r"/>
            <a:r>
              <a:rPr lang="kk-KZ" sz="1100" b="1" i="1" dirty="0"/>
              <a:t>БАҚ беттеріне мақалалары жарияланатын мұғалімдердің үлесі </a:t>
            </a:r>
            <a:endParaRPr lang="ko-KR" altLang="en-US" sz="1100" b="1" i="1" dirty="0">
              <a:cs typeface="Arial" pitchFamily="34" charset="0"/>
            </a:endParaRPr>
          </a:p>
        </p:txBody>
      </p:sp>
      <p:sp>
        <p:nvSpPr>
          <p:cNvPr id="18" name="Oval 17">
            <a:extLst>
              <a:ext uri="{FF2B5EF4-FFF2-40B4-BE49-F238E27FC236}">
                <a16:creationId xmlns:a16="http://schemas.microsoft.com/office/drawing/2014/main" id="{25F0E356-2045-4098-B151-CCB7415E2812}"/>
              </a:ext>
            </a:extLst>
          </p:cNvPr>
          <p:cNvSpPr>
            <a:spLocks noChangeAspect="1"/>
          </p:cNvSpPr>
          <p:nvPr/>
        </p:nvSpPr>
        <p:spPr>
          <a:xfrm>
            <a:off x="6275300" y="3213259"/>
            <a:ext cx="605542" cy="605542"/>
          </a:xfrm>
          <a:prstGeom prst="ellipse">
            <a:avLst/>
          </a:prstGeom>
          <a:solidFill>
            <a:schemeClr val="accent4"/>
          </a:solidFill>
          <a:ln w="63500">
            <a:noFill/>
          </a:ln>
          <a:effectLst>
            <a:innerShdw blurRad="101600" dist="88900" dir="135000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kk-KZ" sz="900" dirty="0"/>
              <a:t>20</a:t>
            </a:r>
            <a:r>
              <a:rPr lang="en-US" sz="900" dirty="0"/>
              <a:t>%</a:t>
            </a:r>
            <a:endParaRPr lang="en-US" sz="900" dirty="0">
              <a:cs typeface="Arial" pitchFamily="34" charset="0"/>
            </a:endParaRPr>
          </a:p>
        </p:txBody>
      </p:sp>
      <p:sp>
        <p:nvSpPr>
          <p:cNvPr id="21" name="TextBox 20">
            <a:extLst>
              <a:ext uri="{FF2B5EF4-FFF2-40B4-BE49-F238E27FC236}">
                <a16:creationId xmlns:a16="http://schemas.microsoft.com/office/drawing/2014/main" id="{0E36FAC9-4D5B-4AD3-9670-AEC3D701DBA0}"/>
              </a:ext>
            </a:extLst>
          </p:cNvPr>
          <p:cNvSpPr txBox="1"/>
          <p:nvPr/>
        </p:nvSpPr>
        <p:spPr>
          <a:xfrm>
            <a:off x="3505066" y="3102113"/>
            <a:ext cx="2699576" cy="600164"/>
          </a:xfrm>
          <a:prstGeom prst="rect">
            <a:avLst/>
          </a:prstGeom>
          <a:noFill/>
        </p:spPr>
        <p:txBody>
          <a:bodyPr wrap="square" rtlCol="0" anchor="ctr">
            <a:spAutoFit/>
          </a:bodyPr>
          <a:lstStyle/>
          <a:p>
            <a:pPr algn="r"/>
            <a:r>
              <a:rPr lang="kk-KZ" sz="1100" b="1" i="1" dirty="0"/>
              <a:t>Мұғалімдердің әдістемелік нұсқаулықтар мен авторлық бағдарламаларының таралу үлесі</a:t>
            </a:r>
            <a:endParaRPr lang="ko-KR" altLang="en-US" sz="1100" b="1" i="1" dirty="0">
              <a:cs typeface="Arial" pitchFamily="34" charset="0"/>
            </a:endParaRPr>
          </a:p>
        </p:txBody>
      </p:sp>
      <p:sp>
        <p:nvSpPr>
          <p:cNvPr id="47" name="TextBox 46">
            <a:extLst>
              <a:ext uri="{FF2B5EF4-FFF2-40B4-BE49-F238E27FC236}">
                <a16:creationId xmlns:a16="http://schemas.microsoft.com/office/drawing/2014/main" id="{68EB16B6-BFBE-4143-B183-2C25FB98DD11}"/>
              </a:ext>
            </a:extLst>
          </p:cNvPr>
          <p:cNvSpPr txBox="1"/>
          <p:nvPr/>
        </p:nvSpPr>
        <p:spPr>
          <a:xfrm>
            <a:off x="878757" y="1135377"/>
            <a:ext cx="2716111" cy="346249"/>
          </a:xfrm>
          <a:prstGeom prst="rect">
            <a:avLst/>
          </a:prstGeom>
          <a:noFill/>
        </p:spPr>
        <p:txBody>
          <a:bodyPr wrap="square" lIns="68580" tIns="34290" rIns="68580" bIns="34290" rtlCol="0" anchor="ctr">
            <a:spAutoFit/>
          </a:bodyPr>
          <a:lstStyle/>
          <a:p>
            <a:pPr algn="ctr"/>
            <a:r>
              <a:rPr lang="ru-RU" sz="900" dirty="0">
                <a:solidFill>
                  <a:schemeClr val="bg1"/>
                </a:solidFill>
              </a:rPr>
              <a:t>БІЛІМ САПАСЫН АРТТЫРУДА ЖАҢА ТЕХНОЛОГИЯЛА</a:t>
            </a:r>
            <a:r>
              <a:rPr lang="kk-KZ" sz="900" dirty="0">
                <a:solidFill>
                  <a:schemeClr val="bg1"/>
                </a:solidFill>
              </a:rPr>
              <a:t>Р</a:t>
            </a:r>
            <a:r>
              <a:rPr lang="ru-RU" sz="900" dirty="0">
                <a:solidFill>
                  <a:schemeClr val="bg1"/>
                </a:solidFill>
              </a:rPr>
              <a:t> ҚОЛДАНУ</a:t>
            </a:r>
            <a:r>
              <a:rPr lang="kk-KZ" sz="900" dirty="0">
                <a:solidFill>
                  <a:schemeClr val="bg1"/>
                </a:solidFill>
              </a:rPr>
              <a:t>.</a:t>
            </a:r>
            <a:endParaRPr lang="ko-KR" altLang="en-US" sz="900" dirty="0">
              <a:solidFill>
                <a:schemeClr val="bg1"/>
              </a:solidFill>
              <a:cs typeface="Arial" pitchFamily="34" charset="0"/>
            </a:endParaRPr>
          </a:p>
        </p:txBody>
      </p:sp>
      <p:sp>
        <p:nvSpPr>
          <p:cNvPr id="48" name="TextBox 47">
            <a:extLst>
              <a:ext uri="{FF2B5EF4-FFF2-40B4-BE49-F238E27FC236}">
                <a16:creationId xmlns:a16="http://schemas.microsoft.com/office/drawing/2014/main" id="{D4AB5F83-7743-40FB-8639-4FE867BD8B1B}"/>
              </a:ext>
            </a:extLst>
          </p:cNvPr>
          <p:cNvSpPr txBox="1"/>
          <p:nvPr/>
        </p:nvSpPr>
        <p:spPr>
          <a:xfrm>
            <a:off x="878757" y="1864062"/>
            <a:ext cx="2716111" cy="346249"/>
          </a:xfrm>
          <a:prstGeom prst="rect">
            <a:avLst/>
          </a:prstGeom>
          <a:noFill/>
        </p:spPr>
        <p:txBody>
          <a:bodyPr wrap="square" lIns="68580" tIns="34290" rIns="68580" bIns="34290" rtlCol="0" anchor="ctr">
            <a:spAutoFit/>
          </a:bodyPr>
          <a:lstStyle/>
          <a:p>
            <a:pPr algn="ctr"/>
            <a:r>
              <a:rPr lang="kk-KZ" sz="900" dirty="0">
                <a:solidFill>
                  <a:schemeClr val="bg1"/>
                </a:solidFill>
              </a:rPr>
              <a:t>ОҚЫТУДЫҢ ӘДІСТЕМЕЛІК ЖҮЙЕСІН ЖАКСАРТУ</a:t>
            </a:r>
            <a:endParaRPr lang="ko-KR" altLang="en-US" sz="900" dirty="0">
              <a:solidFill>
                <a:schemeClr val="bg1"/>
              </a:solidFill>
              <a:cs typeface="Arial" pitchFamily="34" charset="0"/>
            </a:endParaRPr>
          </a:p>
        </p:txBody>
      </p:sp>
      <p:sp>
        <p:nvSpPr>
          <p:cNvPr id="49" name="TextBox 48">
            <a:extLst>
              <a:ext uri="{FF2B5EF4-FFF2-40B4-BE49-F238E27FC236}">
                <a16:creationId xmlns:a16="http://schemas.microsoft.com/office/drawing/2014/main" id="{FEF989C3-D60D-439A-8D87-A6FB493081AB}"/>
              </a:ext>
            </a:extLst>
          </p:cNvPr>
          <p:cNvSpPr txBox="1"/>
          <p:nvPr/>
        </p:nvSpPr>
        <p:spPr>
          <a:xfrm>
            <a:off x="1279677" y="2509980"/>
            <a:ext cx="1974426" cy="484748"/>
          </a:xfrm>
          <a:prstGeom prst="rect">
            <a:avLst/>
          </a:prstGeom>
          <a:noFill/>
        </p:spPr>
        <p:txBody>
          <a:bodyPr wrap="square" lIns="68580" tIns="34290" rIns="68580" bIns="34290" rtlCol="0" anchor="ctr">
            <a:spAutoFit/>
          </a:bodyPr>
          <a:lstStyle/>
          <a:p>
            <a:pPr algn="ctr"/>
            <a:r>
              <a:rPr lang="kk-KZ" sz="900" dirty="0">
                <a:solidFill>
                  <a:schemeClr val="bg1"/>
                </a:solidFill>
              </a:rPr>
              <a:t>БІЛІМ САПАСЫН БАҒАЛАУДЫҢ ЖАҢА РЕЙТИНГТІК ФОРМАСЫН ЕНГІЗУ</a:t>
            </a:r>
            <a:endParaRPr lang="ko-KR" altLang="en-US" sz="900" dirty="0">
              <a:solidFill>
                <a:schemeClr val="bg1"/>
              </a:solidFill>
              <a:cs typeface="Arial" pitchFamily="34" charset="0"/>
            </a:endParaRPr>
          </a:p>
        </p:txBody>
      </p:sp>
      <p:sp>
        <p:nvSpPr>
          <p:cNvPr id="50" name="TextBox 49">
            <a:extLst>
              <a:ext uri="{FF2B5EF4-FFF2-40B4-BE49-F238E27FC236}">
                <a16:creationId xmlns:a16="http://schemas.microsoft.com/office/drawing/2014/main" id="{D483340A-DA27-4DFE-86BE-AF2063195703}"/>
              </a:ext>
            </a:extLst>
          </p:cNvPr>
          <p:cNvSpPr txBox="1"/>
          <p:nvPr/>
        </p:nvSpPr>
        <p:spPr>
          <a:xfrm>
            <a:off x="1650652" y="3270124"/>
            <a:ext cx="1285189" cy="346249"/>
          </a:xfrm>
          <a:prstGeom prst="rect">
            <a:avLst/>
          </a:prstGeom>
          <a:noFill/>
        </p:spPr>
        <p:txBody>
          <a:bodyPr wrap="square" lIns="68580" tIns="34290" rIns="68580" bIns="34290" rtlCol="0" anchor="ctr">
            <a:spAutoFit/>
          </a:bodyPr>
          <a:lstStyle/>
          <a:p>
            <a:pPr algn="ctr"/>
            <a:r>
              <a:rPr lang="kk-KZ" sz="900" dirty="0">
                <a:solidFill>
                  <a:schemeClr val="bg1"/>
                </a:solidFill>
              </a:rPr>
              <a:t>БІЛІМ САПАСЫН ДИАГНОСТИКАЛАУ</a:t>
            </a:r>
            <a:endParaRPr lang="ko-KR" altLang="en-US" sz="900" dirty="0">
              <a:solidFill>
                <a:schemeClr val="bg1"/>
              </a:solidFill>
              <a:cs typeface="Arial" pitchFamily="34" charset="0"/>
            </a:endParaRPr>
          </a:p>
        </p:txBody>
      </p:sp>
      <p:sp>
        <p:nvSpPr>
          <p:cNvPr id="43" name="Прямоугольник 42"/>
          <p:cNvSpPr/>
          <p:nvPr/>
        </p:nvSpPr>
        <p:spPr>
          <a:xfrm>
            <a:off x="1259632" y="51470"/>
            <a:ext cx="6768752" cy="46166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spc="0" dirty="0">
                <a:ln w="0"/>
                <a:solidFill>
                  <a:srgbClr val="FF9933"/>
                </a:solidFill>
                <a:effectLst>
                  <a:reflection blurRad="12700" stA="50000" endPos="50000" dist="5000" dir="5400000" sy="-100000" rotWithShape="0"/>
                </a:effectLst>
              </a:rPr>
              <a:t>Сапаны ба</a:t>
            </a:r>
            <a:r>
              <a:rPr lang="kk-KZ" sz="2400" b="1" cap="all" spc="0" dirty="0">
                <a:ln w="0"/>
                <a:solidFill>
                  <a:srgbClr val="FF9933"/>
                </a:solidFill>
                <a:effectLst>
                  <a:reflection blurRad="12700" stA="50000" endPos="50000" dist="5000" dir="5400000" sy="-100000" rotWithShape="0"/>
                </a:effectLst>
              </a:rPr>
              <a:t>қылау мен бағалау</a:t>
            </a:r>
            <a:endParaRPr lang="ru-RU" sz="2400" b="1" cap="all" spc="0" dirty="0">
              <a:ln w="0"/>
              <a:solidFill>
                <a:srgbClr val="FF9933"/>
              </a:solidFill>
              <a:effectLst>
                <a:reflection blurRad="12700" stA="50000" endPos="50000" dist="5000" dir="5400000" sy="-100000" rotWithShape="0"/>
              </a:effectLst>
            </a:endParaRPr>
          </a:p>
        </p:txBody>
      </p:sp>
      <p:sp>
        <p:nvSpPr>
          <p:cNvPr id="44" name="TextBox 43"/>
          <p:cNvSpPr txBox="1"/>
          <p:nvPr/>
        </p:nvSpPr>
        <p:spPr>
          <a:xfrm>
            <a:off x="421998" y="555526"/>
            <a:ext cx="1547218" cy="3385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1600" b="1" cap="all" dirty="0">
                <a:ln w="0"/>
                <a:solidFill>
                  <a:srgbClr val="FF9933"/>
                </a:solidFill>
                <a:effectLst>
                  <a:reflection blurRad="12700" stA="50000" endPos="50000" dist="5000" dir="5400000" sy="-100000" rotWithShape="0"/>
                </a:effectLst>
              </a:rPr>
              <a:t>Мақсатым: </a:t>
            </a:r>
            <a:endParaRPr lang="ru-RU" sz="1600" b="1" cap="all" dirty="0">
              <a:ln w="0"/>
              <a:solidFill>
                <a:srgbClr val="FF9933"/>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6155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ppt_w/2"/>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ppt_w</p:attrName>
                                        </p:attrNameLst>
                                      </p:cBhvr>
                                      <p:tavLst>
                                        <p:tav tm="0">
                                          <p:val>
                                            <p:fltVal val="0"/>
                                          </p:val>
                                        </p:tav>
                                        <p:tav tm="100000">
                                          <p:val>
                                            <p:strVal val="#ppt_w"/>
                                          </p:val>
                                        </p:tav>
                                      </p:tavLst>
                                    </p:anim>
                                    <p:anim calcmode="lin" valueType="num">
                                      <p:cBhvr>
                                        <p:cTn id="10" dur="500" fill="hold"/>
                                        <p:tgtEl>
                                          <p:spTgt spid="47"/>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ppt_x</p:attrName>
                                        </p:attrNameLst>
                                      </p:cBhvr>
                                      <p:tavLst>
                                        <p:tav tm="0">
                                          <p:val>
                                            <p:strVal val="#ppt_x+#ppt_w/2"/>
                                          </p:val>
                                        </p:tav>
                                        <p:tav tm="100000">
                                          <p:val>
                                            <p:strVal val="#ppt_x"/>
                                          </p:val>
                                        </p:tav>
                                      </p:tavLst>
                                    </p:anim>
                                    <p:anim calcmode="lin" valueType="num">
                                      <p:cBhvr>
                                        <p:cTn id="14" dur="500" fill="hold"/>
                                        <p:tgtEl>
                                          <p:spTgt spid="48"/>
                                        </p:tgtEl>
                                        <p:attrNameLst>
                                          <p:attrName>ppt_y</p:attrName>
                                        </p:attrNameLst>
                                      </p:cBhvr>
                                      <p:tavLst>
                                        <p:tav tm="0">
                                          <p:val>
                                            <p:strVal val="#ppt_y"/>
                                          </p:val>
                                        </p:tav>
                                        <p:tav tm="100000">
                                          <p:val>
                                            <p:strVal val="#ppt_y"/>
                                          </p:val>
                                        </p:tav>
                                      </p:tavLst>
                                    </p:anim>
                                    <p:anim calcmode="lin" valueType="num">
                                      <p:cBhvr>
                                        <p:cTn id="15" dur="500" fill="hold"/>
                                        <p:tgtEl>
                                          <p:spTgt spid="48"/>
                                        </p:tgtEl>
                                        <p:attrNameLst>
                                          <p:attrName>ppt_w</p:attrName>
                                        </p:attrNameLst>
                                      </p:cBhvr>
                                      <p:tavLst>
                                        <p:tav tm="0">
                                          <p:val>
                                            <p:fltVal val="0"/>
                                          </p:val>
                                        </p:tav>
                                        <p:tav tm="100000">
                                          <p:val>
                                            <p:strVal val="#ppt_w"/>
                                          </p:val>
                                        </p:tav>
                                      </p:tavLst>
                                    </p:anim>
                                    <p:anim calcmode="lin" valueType="num">
                                      <p:cBhvr>
                                        <p:cTn id="16" dur="500" fill="hold"/>
                                        <p:tgtEl>
                                          <p:spTgt spid="48"/>
                                        </p:tgtEl>
                                        <p:attrNameLst>
                                          <p:attrName>ppt_h</p:attrName>
                                        </p:attrNameLst>
                                      </p:cBhvr>
                                      <p:tavLst>
                                        <p:tav tm="0">
                                          <p:val>
                                            <p:strVal val="#ppt_h"/>
                                          </p:val>
                                        </p:tav>
                                        <p:tav tm="100000">
                                          <p:val>
                                            <p:strVal val="#ppt_h"/>
                                          </p:val>
                                        </p:tav>
                                      </p:tavLst>
                                    </p:anim>
                                  </p:childTnLst>
                                </p:cTn>
                              </p:par>
                              <p:par>
                                <p:cTn id="17" presetID="17" presetClass="entr" presetSubtype="2"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ppt_x</p:attrName>
                                        </p:attrNameLst>
                                      </p:cBhvr>
                                      <p:tavLst>
                                        <p:tav tm="0">
                                          <p:val>
                                            <p:strVal val="#ppt_x+#ppt_w/2"/>
                                          </p:val>
                                        </p:tav>
                                        <p:tav tm="100000">
                                          <p:val>
                                            <p:strVal val="#ppt_x"/>
                                          </p:val>
                                        </p:tav>
                                      </p:tavLst>
                                    </p:anim>
                                    <p:anim calcmode="lin" valueType="num">
                                      <p:cBhvr>
                                        <p:cTn id="20" dur="500" fill="hold"/>
                                        <p:tgtEl>
                                          <p:spTgt spid="49"/>
                                        </p:tgtEl>
                                        <p:attrNameLst>
                                          <p:attrName>ppt_y</p:attrName>
                                        </p:attrNameLst>
                                      </p:cBhvr>
                                      <p:tavLst>
                                        <p:tav tm="0">
                                          <p:val>
                                            <p:strVal val="#ppt_y"/>
                                          </p:val>
                                        </p:tav>
                                        <p:tav tm="100000">
                                          <p:val>
                                            <p:strVal val="#ppt_y"/>
                                          </p:val>
                                        </p:tav>
                                      </p:tavLst>
                                    </p:anim>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strVal val="#ppt_h"/>
                                          </p:val>
                                        </p:tav>
                                        <p:tav tm="100000">
                                          <p:val>
                                            <p:strVal val="#ppt_h"/>
                                          </p:val>
                                        </p:tav>
                                      </p:tavLst>
                                    </p:anim>
                                  </p:childTnLst>
                                </p:cTn>
                              </p:par>
                              <p:par>
                                <p:cTn id="23" presetID="17" presetClass="entr" presetSubtype="2"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ppt_x</p:attrName>
                                        </p:attrNameLst>
                                      </p:cBhvr>
                                      <p:tavLst>
                                        <p:tav tm="0">
                                          <p:val>
                                            <p:strVal val="#ppt_x+#ppt_w/2"/>
                                          </p:val>
                                        </p:tav>
                                        <p:tav tm="100000">
                                          <p:val>
                                            <p:strVal val="#ppt_x"/>
                                          </p:val>
                                        </p:tav>
                                      </p:tavLst>
                                    </p:anim>
                                    <p:anim calcmode="lin" valueType="num">
                                      <p:cBhvr>
                                        <p:cTn id="26" dur="500" fill="hold"/>
                                        <p:tgtEl>
                                          <p:spTgt spid="50"/>
                                        </p:tgtEl>
                                        <p:attrNameLst>
                                          <p:attrName>ppt_y</p:attrName>
                                        </p:attrNameLst>
                                      </p:cBhvr>
                                      <p:tavLst>
                                        <p:tav tm="0">
                                          <p:val>
                                            <p:strVal val="#ppt_y"/>
                                          </p:val>
                                        </p:tav>
                                        <p:tav tm="100000">
                                          <p:val>
                                            <p:strVal val="#ppt_y"/>
                                          </p:val>
                                        </p:tav>
                                      </p:tavLst>
                                    </p:anim>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39000" b="-39000"/>
          </a:stretch>
        </a:blipFill>
        <a:effectLst/>
      </p:bgPr>
    </p:bg>
    <p:spTree>
      <p:nvGrpSpPr>
        <p:cNvPr id="1" name=""/>
        <p:cNvGrpSpPr/>
        <p:nvPr/>
      </p:nvGrpSpPr>
      <p:grpSpPr>
        <a:xfrm>
          <a:off x="0" y="0"/>
          <a:ext cx="0" cy="0"/>
          <a:chOff x="0" y="0"/>
          <a:chExt cx="0" cy="0"/>
        </a:xfrm>
      </p:grpSpPr>
      <p:sp>
        <p:nvSpPr>
          <p:cNvPr id="13" name="Прямоугольник 12"/>
          <p:cNvSpPr/>
          <p:nvPr/>
        </p:nvSpPr>
        <p:spPr>
          <a:xfrm>
            <a:off x="1275224" y="0"/>
            <a:ext cx="7992888"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1600" b="1" cap="all" dirty="0">
                <a:ln w="0"/>
                <a:solidFill>
                  <a:srgbClr val="FF9933"/>
                </a:solidFill>
                <a:effectLst>
                  <a:reflection blurRad="12700" stA="50000" endPos="50000" dist="5000" dir="5400000" sy="-100000" rotWithShape="0"/>
                </a:effectLst>
              </a:rPr>
              <a:t>Б</a:t>
            </a:r>
            <a:r>
              <a:rPr lang="kk-KZ" sz="1600" b="1" cap="all" dirty="0">
                <a:ln w="0"/>
                <a:solidFill>
                  <a:srgbClr val="FF9933"/>
                </a:solidFill>
                <a:effectLst>
                  <a:reflection blurRad="12700" stA="50000" endPos="50000" dist="5000" dir="5400000" sy="-100000" rotWithShape="0"/>
                </a:effectLst>
              </a:rPr>
              <a:t>ілім берудің цифрлық трансформациясы, </a:t>
            </a:r>
          </a:p>
          <a:p>
            <a:pPr algn="ctr"/>
            <a:r>
              <a:rPr lang="kk-KZ" sz="1600" b="1" cap="all" dirty="0">
                <a:ln w="0"/>
                <a:solidFill>
                  <a:srgbClr val="FF9933"/>
                </a:solidFill>
                <a:effectLst>
                  <a:reflection blurRad="12700" stA="50000" endPos="50000" dist="5000" dir="5400000" sy="-100000" rotWithShape="0"/>
                </a:effectLst>
              </a:rPr>
              <a:t>МТБ қамтамасыз ету</a:t>
            </a:r>
            <a:endParaRPr lang="ru-RU" sz="1600" b="1" cap="all" spc="0" dirty="0">
              <a:ln w="0"/>
              <a:solidFill>
                <a:srgbClr val="FF9933"/>
              </a:solidFill>
              <a:effectLst>
                <a:reflection blurRad="12700" stA="50000" endPos="50000" dist="5000" dir="5400000" sy="-100000" rotWithShape="0"/>
              </a:effectLst>
            </a:endParaRPr>
          </a:p>
        </p:txBody>
      </p:sp>
      <p:sp>
        <p:nvSpPr>
          <p:cNvPr id="14" name="TextBox 13"/>
          <p:cNvSpPr txBox="1"/>
          <p:nvPr/>
        </p:nvSpPr>
        <p:spPr>
          <a:xfrm>
            <a:off x="27950" y="627534"/>
            <a:ext cx="1547218" cy="338554"/>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kk-KZ" sz="1600" b="1" cap="all" dirty="0">
                <a:ln w="0"/>
                <a:solidFill>
                  <a:srgbClr val="FF9933"/>
                </a:solidFill>
                <a:effectLst>
                  <a:reflection blurRad="12700" stA="50000" endPos="50000" dist="5000" dir="5400000" sy="-100000" rotWithShape="0"/>
                </a:effectLst>
              </a:rPr>
              <a:t>Мақсатым: </a:t>
            </a:r>
            <a:endParaRPr lang="ru-RU" sz="1600" b="1" cap="all" dirty="0">
              <a:ln w="0"/>
              <a:solidFill>
                <a:srgbClr val="FF9933"/>
              </a:solidFill>
              <a:effectLst>
                <a:reflection blurRad="12700" stA="50000" endPos="50000" dist="5000" dir="5400000" sy="-100000" rotWithShape="0"/>
              </a:effectLst>
            </a:endParaRPr>
          </a:p>
        </p:txBody>
      </p:sp>
      <p:sp>
        <p:nvSpPr>
          <p:cNvPr id="15" name="Прямоугольник 14"/>
          <p:cNvSpPr/>
          <p:nvPr/>
        </p:nvSpPr>
        <p:spPr>
          <a:xfrm>
            <a:off x="35496" y="915566"/>
            <a:ext cx="3816424" cy="1384995"/>
          </a:xfrm>
          <a:prstGeom prst="rect">
            <a:avLst/>
          </a:prstGeom>
        </p:spPr>
        <p:txBody>
          <a:bodyPr wrap="square">
            <a:spAutoFit/>
          </a:bodyPr>
          <a:lstStyle/>
          <a:p>
            <a:r>
              <a:rPr lang="kk-KZ" b="1" i="1" dirty="0"/>
              <a:t>Цифрлық білімдік ресурстарды педагогтар сабақ жүргізу үшін де, оқушылар оны өз беттерімен сабаққа дайындалу үшін және анықтамалық материалдар ретінде пайдалана алуға жағдай жасау.</a:t>
            </a:r>
            <a:endParaRPr lang="ru-RU" b="1" i="1" dirty="0"/>
          </a:p>
        </p:txBody>
      </p:sp>
      <p:pic>
        <p:nvPicPr>
          <p:cNvPr id="17" name="Picture 2" descr="Online-сервис - BotSharing - Аренда, продажа и производство роботов в Росс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290762"/>
            <a:ext cx="2592288" cy="2852738"/>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7">
            <a:extLst>
              <a:ext uri="{FF2B5EF4-FFF2-40B4-BE49-F238E27FC236}">
                <a16:creationId xmlns:a16="http://schemas.microsoft.com/office/drawing/2014/main" id="{5893E3EA-6A01-4294-B263-F73F0412DC1A}"/>
              </a:ext>
            </a:extLst>
          </p:cNvPr>
          <p:cNvGrpSpPr/>
          <p:nvPr/>
        </p:nvGrpSpPr>
        <p:grpSpPr>
          <a:xfrm>
            <a:off x="4219209" y="729604"/>
            <a:ext cx="3896436" cy="3864083"/>
            <a:chOff x="2339753" y="1700808"/>
            <a:chExt cx="4362641" cy="4326417"/>
          </a:xfrm>
        </p:grpSpPr>
        <p:sp>
          <p:nvSpPr>
            <p:cNvPr id="52" name="Chord 4">
              <a:extLst>
                <a:ext uri="{FF2B5EF4-FFF2-40B4-BE49-F238E27FC236}">
                  <a16:creationId xmlns:a16="http://schemas.microsoft.com/office/drawing/2014/main" id="{8E06A2B1-CBF4-4BF4-B833-1D0D1D015711}"/>
                </a:ext>
              </a:extLst>
            </p:cNvPr>
            <p:cNvSpPr/>
            <p:nvPr/>
          </p:nvSpPr>
          <p:spPr>
            <a:xfrm rot="10800000">
              <a:off x="3203849" y="1700808"/>
              <a:ext cx="2530760" cy="1999855"/>
            </a:xfrm>
            <a:custGeom>
              <a:avLst/>
              <a:gdLst/>
              <a:ahLst/>
              <a:cxnLst/>
              <a:rect l="l" t="t" r="r" b="b"/>
              <a:pathLst>
                <a:path w="2530760" h="1999855">
                  <a:moveTo>
                    <a:pt x="1226329" y="1999855"/>
                  </a:moveTo>
                  <a:cubicBezTo>
                    <a:pt x="796260" y="1999691"/>
                    <a:pt x="366241" y="1869309"/>
                    <a:pt x="0" y="1607179"/>
                  </a:cubicBezTo>
                  <a:lnTo>
                    <a:pt x="536565" y="0"/>
                  </a:lnTo>
                  <a:lnTo>
                    <a:pt x="2530760" y="1552743"/>
                  </a:lnTo>
                  <a:cubicBezTo>
                    <a:pt x="2147098" y="1851003"/>
                    <a:pt x="1686685" y="2000031"/>
                    <a:pt x="1226329" y="19998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3" name="Chord 16">
              <a:extLst>
                <a:ext uri="{FF2B5EF4-FFF2-40B4-BE49-F238E27FC236}">
                  <a16:creationId xmlns:a16="http://schemas.microsoft.com/office/drawing/2014/main" id="{4826E9FD-3294-49B1-94F4-E62A131B21BE}"/>
                </a:ext>
              </a:extLst>
            </p:cNvPr>
            <p:cNvSpPr/>
            <p:nvPr/>
          </p:nvSpPr>
          <p:spPr>
            <a:xfrm rot="10800000">
              <a:off x="5006530" y="2112589"/>
              <a:ext cx="1695864" cy="2407247"/>
            </a:xfrm>
            <a:custGeom>
              <a:avLst/>
              <a:gdLst/>
              <a:ahLst/>
              <a:cxnLst/>
              <a:rect l="l" t="t" r="r" b="b"/>
              <a:pathLst>
                <a:path w="1695864" h="2407247">
                  <a:moveTo>
                    <a:pt x="892192" y="2407247"/>
                  </a:moveTo>
                  <a:cubicBezTo>
                    <a:pt x="132631" y="1866468"/>
                    <a:pt x="-185286" y="893701"/>
                    <a:pt x="108040" y="9038"/>
                  </a:cubicBezTo>
                  <a:lnTo>
                    <a:pt x="169586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Chord 17">
              <a:extLst>
                <a:ext uri="{FF2B5EF4-FFF2-40B4-BE49-F238E27FC236}">
                  <a16:creationId xmlns:a16="http://schemas.microsoft.com/office/drawing/2014/main" id="{78C5AA5A-3C8C-4520-A536-4D60CB1B169F}"/>
                </a:ext>
              </a:extLst>
            </p:cNvPr>
            <p:cNvSpPr/>
            <p:nvPr/>
          </p:nvSpPr>
          <p:spPr>
            <a:xfrm rot="10800000">
              <a:off x="4139953" y="4560161"/>
              <a:ext cx="2444403" cy="1461126"/>
            </a:xfrm>
            <a:custGeom>
              <a:avLst/>
              <a:gdLst/>
              <a:ahLst/>
              <a:cxnLst/>
              <a:rect l="l" t="t" r="r" b="b"/>
              <a:pathLst>
                <a:path w="2444403" h="1461126">
                  <a:moveTo>
                    <a:pt x="2068990" y="2155"/>
                  </a:moveTo>
                  <a:lnTo>
                    <a:pt x="1994731" y="506"/>
                  </a:lnTo>
                  <a:cubicBezTo>
                    <a:pt x="1998428" y="52"/>
                    <a:pt x="2002131" y="21"/>
                    <a:pt x="2005836" y="0"/>
                  </a:cubicBezTo>
                  <a:close/>
                  <a:moveTo>
                    <a:pt x="0" y="1461126"/>
                  </a:moveTo>
                  <a:cubicBezTo>
                    <a:pt x="282660" y="600607"/>
                    <a:pt x="1079495" y="14820"/>
                    <a:pt x="1983511" y="1017"/>
                  </a:cubicBezTo>
                  <a:lnTo>
                    <a:pt x="2444403" y="1447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Chord 15">
              <a:extLst>
                <a:ext uri="{FF2B5EF4-FFF2-40B4-BE49-F238E27FC236}">
                  <a16:creationId xmlns:a16="http://schemas.microsoft.com/office/drawing/2014/main" id="{C9819E09-FF20-4BE8-BE4D-C5EEE7A42EEE}"/>
                </a:ext>
              </a:extLst>
            </p:cNvPr>
            <p:cNvSpPr/>
            <p:nvPr/>
          </p:nvSpPr>
          <p:spPr>
            <a:xfrm rot="10800000">
              <a:off x="2537809" y="3750306"/>
              <a:ext cx="2004501" cy="2276919"/>
            </a:xfrm>
            <a:custGeom>
              <a:avLst/>
              <a:gdLst/>
              <a:ahLst/>
              <a:cxnLst/>
              <a:rect l="l" t="t" r="r" b="b"/>
              <a:pathLst>
                <a:path w="2004501" h="2276919">
                  <a:moveTo>
                    <a:pt x="725547" y="2276919"/>
                  </a:moveTo>
                  <a:lnTo>
                    <a:pt x="0" y="285"/>
                  </a:lnTo>
                  <a:cubicBezTo>
                    <a:pt x="884460" y="-14148"/>
                    <a:pt x="1679159" y="520164"/>
                    <a:pt x="2004501" y="133116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Chord 13">
              <a:extLst>
                <a:ext uri="{FF2B5EF4-FFF2-40B4-BE49-F238E27FC236}">
                  <a16:creationId xmlns:a16="http://schemas.microsoft.com/office/drawing/2014/main" id="{EADF90FF-B928-4EC8-B91A-16FD944C828D}"/>
                </a:ext>
              </a:extLst>
            </p:cNvPr>
            <p:cNvSpPr/>
            <p:nvPr/>
          </p:nvSpPr>
          <p:spPr>
            <a:xfrm rot="10800000">
              <a:off x="2339753" y="2185673"/>
              <a:ext cx="2130764" cy="2479338"/>
            </a:xfrm>
            <a:custGeom>
              <a:avLst/>
              <a:gdLst/>
              <a:ahLst/>
              <a:cxnLst/>
              <a:rect l="l" t="t" r="r" b="b"/>
              <a:pathLst>
                <a:path w="2130764" h="2479338">
                  <a:moveTo>
                    <a:pt x="1289309" y="2479338"/>
                  </a:moveTo>
                  <a:lnTo>
                    <a:pt x="0" y="1457006"/>
                  </a:lnTo>
                  <a:lnTo>
                    <a:pt x="1979148" y="0"/>
                  </a:lnTo>
                  <a:cubicBezTo>
                    <a:pt x="2334036" y="888690"/>
                    <a:pt x="2050571" y="1903595"/>
                    <a:pt x="1289309" y="247933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58" name="TextBox 57">
            <a:extLst>
              <a:ext uri="{FF2B5EF4-FFF2-40B4-BE49-F238E27FC236}">
                <a16:creationId xmlns:a16="http://schemas.microsoft.com/office/drawing/2014/main" id="{DA8380BE-D319-46DD-A6F2-9A23189B165A}"/>
              </a:ext>
            </a:extLst>
          </p:cNvPr>
          <p:cNvSpPr txBox="1"/>
          <p:nvPr/>
        </p:nvSpPr>
        <p:spPr>
          <a:xfrm>
            <a:off x="5580112" y="771550"/>
            <a:ext cx="1645054" cy="1015663"/>
          </a:xfrm>
          <a:prstGeom prst="rect">
            <a:avLst/>
          </a:prstGeom>
          <a:noFill/>
        </p:spPr>
        <p:txBody>
          <a:bodyPr wrap="square" rtlCol="0">
            <a:spAutoFit/>
          </a:bodyPr>
          <a:lstStyle/>
          <a:p>
            <a:pPr algn="ctr"/>
            <a:r>
              <a:rPr lang="kk-KZ" sz="1200" dirty="0">
                <a:solidFill>
                  <a:schemeClr val="tx1"/>
                </a:solidFill>
              </a:rPr>
              <a:t>Жаңа модификациялы </a:t>
            </a:r>
            <a:r>
              <a:rPr lang="en-US" sz="1200" dirty="0">
                <a:solidFill>
                  <a:schemeClr val="tx1"/>
                </a:solidFill>
              </a:rPr>
              <a:t>Stem</a:t>
            </a:r>
            <a:r>
              <a:rPr lang="ru-RU" sz="1200" dirty="0">
                <a:solidFill>
                  <a:schemeClr val="tx1"/>
                </a:solidFill>
              </a:rPr>
              <a:t> – </a:t>
            </a:r>
            <a:r>
              <a:rPr lang="kk-KZ" sz="1200" dirty="0">
                <a:solidFill>
                  <a:schemeClr val="tx1"/>
                </a:solidFill>
              </a:rPr>
              <a:t>лаборатория кабинетінің жабдықталу үлесі</a:t>
            </a:r>
            <a:endParaRPr lang="ko-KR" altLang="en-US" sz="1200" b="1" dirty="0">
              <a:solidFill>
                <a:schemeClr val="tx1"/>
              </a:solidFill>
              <a:cs typeface="Arial" pitchFamily="34" charset="0"/>
            </a:endParaRPr>
          </a:p>
        </p:txBody>
      </p:sp>
      <p:sp>
        <p:nvSpPr>
          <p:cNvPr id="61" name="TextBox 60">
            <a:extLst>
              <a:ext uri="{FF2B5EF4-FFF2-40B4-BE49-F238E27FC236}">
                <a16:creationId xmlns:a16="http://schemas.microsoft.com/office/drawing/2014/main" id="{4ADCBD0B-86DC-4CC4-804B-9304AC10BF73}"/>
              </a:ext>
            </a:extLst>
          </p:cNvPr>
          <p:cNvSpPr txBox="1"/>
          <p:nvPr/>
        </p:nvSpPr>
        <p:spPr>
          <a:xfrm>
            <a:off x="6841834" y="2067694"/>
            <a:ext cx="1341218" cy="646331"/>
          </a:xfrm>
          <a:prstGeom prst="rect">
            <a:avLst/>
          </a:prstGeom>
          <a:noFill/>
        </p:spPr>
        <p:txBody>
          <a:bodyPr wrap="square" rtlCol="0">
            <a:spAutoFit/>
          </a:bodyPr>
          <a:lstStyle/>
          <a:p>
            <a:pPr algn="ctr"/>
            <a:r>
              <a:rPr lang="kk-KZ" sz="1200" dirty="0">
                <a:solidFill>
                  <a:schemeClr val="bg1"/>
                </a:solidFill>
              </a:rPr>
              <a:t>Жаңартылған компьютерлік сыныптар</a:t>
            </a:r>
            <a:endParaRPr lang="ko-KR" altLang="en-US" sz="1200" b="1" dirty="0">
              <a:solidFill>
                <a:schemeClr val="bg1"/>
              </a:solidFill>
              <a:cs typeface="Arial" pitchFamily="34" charset="0"/>
            </a:endParaRPr>
          </a:p>
        </p:txBody>
      </p:sp>
      <p:sp>
        <p:nvSpPr>
          <p:cNvPr id="67" name="TextBox 66">
            <a:extLst>
              <a:ext uri="{FF2B5EF4-FFF2-40B4-BE49-F238E27FC236}">
                <a16:creationId xmlns:a16="http://schemas.microsoft.com/office/drawing/2014/main" id="{A22873B9-0901-4544-96F7-35481AE39358}"/>
              </a:ext>
            </a:extLst>
          </p:cNvPr>
          <p:cNvSpPr txBox="1"/>
          <p:nvPr/>
        </p:nvSpPr>
        <p:spPr>
          <a:xfrm>
            <a:off x="4499992" y="3013674"/>
            <a:ext cx="1368152" cy="1200329"/>
          </a:xfrm>
          <a:prstGeom prst="rect">
            <a:avLst/>
          </a:prstGeom>
          <a:noFill/>
        </p:spPr>
        <p:txBody>
          <a:bodyPr wrap="square" rtlCol="0">
            <a:spAutoFit/>
          </a:bodyPr>
          <a:lstStyle/>
          <a:p>
            <a:pPr algn="ctr"/>
            <a:r>
              <a:rPr lang="kk-KZ" sz="1200" dirty="0"/>
              <a:t>Жаңа модификациялы химия кабинетінің жабдықталу үлесі</a:t>
            </a:r>
            <a:endParaRPr lang="ru-RU" sz="1200" dirty="0"/>
          </a:p>
        </p:txBody>
      </p:sp>
      <p:sp>
        <p:nvSpPr>
          <p:cNvPr id="70" name="TextBox 69">
            <a:extLst>
              <a:ext uri="{FF2B5EF4-FFF2-40B4-BE49-F238E27FC236}">
                <a16:creationId xmlns:a16="http://schemas.microsoft.com/office/drawing/2014/main" id="{7906CD00-B12B-4FF0-84D6-69E4B4C24C14}"/>
              </a:ext>
            </a:extLst>
          </p:cNvPr>
          <p:cNvSpPr txBox="1"/>
          <p:nvPr/>
        </p:nvSpPr>
        <p:spPr>
          <a:xfrm>
            <a:off x="4355976" y="1515437"/>
            <a:ext cx="1461484" cy="1200329"/>
          </a:xfrm>
          <a:prstGeom prst="rect">
            <a:avLst/>
          </a:prstGeom>
          <a:noFill/>
        </p:spPr>
        <p:txBody>
          <a:bodyPr wrap="square" rtlCol="0">
            <a:spAutoFit/>
          </a:bodyPr>
          <a:lstStyle/>
          <a:p>
            <a:pPr algn="ctr"/>
            <a:r>
              <a:rPr lang="kk-KZ" sz="1200" dirty="0">
                <a:solidFill>
                  <a:schemeClr val="tx1"/>
                </a:solidFill>
              </a:rPr>
              <a:t>Жаңа модификациялы физика кабинетінің жабдықталу </a:t>
            </a:r>
          </a:p>
          <a:p>
            <a:pPr algn="ctr"/>
            <a:r>
              <a:rPr lang="kk-KZ" sz="1200" dirty="0">
                <a:solidFill>
                  <a:schemeClr val="tx1"/>
                </a:solidFill>
              </a:rPr>
              <a:t>үлесі</a:t>
            </a:r>
            <a:endParaRPr lang="ru-RU" sz="1200" dirty="0">
              <a:solidFill>
                <a:schemeClr val="tx1"/>
              </a:solidFill>
            </a:endParaRPr>
          </a:p>
        </p:txBody>
      </p:sp>
      <p:sp>
        <p:nvSpPr>
          <p:cNvPr id="72" name="Flowchart: Merge 38">
            <a:extLst>
              <a:ext uri="{FF2B5EF4-FFF2-40B4-BE49-F238E27FC236}">
                <a16:creationId xmlns:a16="http://schemas.microsoft.com/office/drawing/2014/main" id="{43DF455D-9AF1-47B8-8C89-D4E20178F0F9}"/>
              </a:ext>
            </a:extLst>
          </p:cNvPr>
          <p:cNvSpPr/>
          <p:nvPr/>
        </p:nvSpPr>
        <p:spPr>
          <a:xfrm rot="13127924">
            <a:off x="5306340" y="1218651"/>
            <a:ext cx="404106" cy="332023"/>
          </a:xfrm>
          <a:prstGeom prst="flowChartMerg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3" name="Flowchart: Merge 39">
            <a:extLst>
              <a:ext uri="{FF2B5EF4-FFF2-40B4-BE49-F238E27FC236}">
                <a16:creationId xmlns:a16="http://schemas.microsoft.com/office/drawing/2014/main" id="{33EB9C77-7DD4-4E50-8740-E41CF340D0F4}"/>
              </a:ext>
            </a:extLst>
          </p:cNvPr>
          <p:cNvSpPr/>
          <p:nvPr/>
        </p:nvSpPr>
        <p:spPr>
          <a:xfrm rot="17280108">
            <a:off x="7037744" y="1456665"/>
            <a:ext cx="404106" cy="332023"/>
          </a:xfrm>
          <a:prstGeom prst="flowChartMerg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Flowchart: Merge 40">
            <a:extLst>
              <a:ext uri="{FF2B5EF4-FFF2-40B4-BE49-F238E27FC236}">
                <a16:creationId xmlns:a16="http://schemas.microsoft.com/office/drawing/2014/main" id="{2F1D660A-0289-4D40-8A86-776E8B787D80}"/>
              </a:ext>
            </a:extLst>
          </p:cNvPr>
          <p:cNvSpPr/>
          <p:nvPr/>
        </p:nvSpPr>
        <p:spPr>
          <a:xfrm>
            <a:off x="7310388" y="3237157"/>
            <a:ext cx="404106" cy="332023"/>
          </a:xfrm>
          <a:prstGeom prst="flowChartMer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5" name="Flowchart: Merge 41">
            <a:extLst>
              <a:ext uri="{FF2B5EF4-FFF2-40B4-BE49-F238E27FC236}">
                <a16:creationId xmlns:a16="http://schemas.microsoft.com/office/drawing/2014/main" id="{037D7471-B8E0-4B37-9CB3-D715E683D847}"/>
              </a:ext>
            </a:extLst>
          </p:cNvPr>
          <p:cNvSpPr/>
          <p:nvPr/>
        </p:nvSpPr>
        <p:spPr>
          <a:xfrm rot="4209759">
            <a:off x="5751880" y="4007649"/>
            <a:ext cx="404106" cy="332023"/>
          </a:xfrm>
          <a:prstGeom prst="flowChartMerg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Flowchart: Merge 42">
            <a:extLst>
              <a:ext uri="{FF2B5EF4-FFF2-40B4-BE49-F238E27FC236}">
                <a16:creationId xmlns:a16="http://schemas.microsoft.com/office/drawing/2014/main" id="{AEB30611-7A26-4E45-BBFC-CD375223F0FB}"/>
              </a:ext>
            </a:extLst>
          </p:cNvPr>
          <p:cNvSpPr/>
          <p:nvPr/>
        </p:nvSpPr>
        <p:spPr>
          <a:xfrm rot="8789740">
            <a:off x="4489674" y="2847663"/>
            <a:ext cx="404106" cy="332023"/>
          </a:xfrm>
          <a:prstGeom prst="flowChartMerg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51">
            <a:extLst>
              <a:ext uri="{FF2B5EF4-FFF2-40B4-BE49-F238E27FC236}">
                <a16:creationId xmlns:a16="http://schemas.microsoft.com/office/drawing/2014/main" id="{04ED5252-018B-41AF-9EBB-CDC9C28C6A27}"/>
              </a:ext>
            </a:extLst>
          </p:cNvPr>
          <p:cNvSpPr/>
          <p:nvPr/>
        </p:nvSpPr>
        <p:spPr>
          <a:xfrm rot="16200000" flipH="1">
            <a:off x="5783108" y="2368897"/>
            <a:ext cx="791106" cy="745032"/>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83" name="TextBox 82">
            <a:extLst>
              <a:ext uri="{FF2B5EF4-FFF2-40B4-BE49-F238E27FC236}">
                <a16:creationId xmlns:a16="http://schemas.microsoft.com/office/drawing/2014/main" id="{672F228C-BC09-4521-A2D8-B9866257BE32}"/>
              </a:ext>
            </a:extLst>
          </p:cNvPr>
          <p:cNvSpPr txBox="1"/>
          <p:nvPr/>
        </p:nvSpPr>
        <p:spPr>
          <a:xfrm>
            <a:off x="5868144" y="3291830"/>
            <a:ext cx="1495336" cy="1015663"/>
          </a:xfrm>
          <a:prstGeom prst="rect">
            <a:avLst/>
          </a:prstGeom>
          <a:noFill/>
        </p:spPr>
        <p:txBody>
          <a:bodyPr wrap="square" rtlCol="0">
            <a:spAutoFit/>
          </a:bodyPr>
          <a:lstStyle/>
          <a:p>
            <a:pPr algn="ctr"/>
            <a:r>
              <a:rPr lang="kk-KZ" sz="1200" dirty="0">
                <a:solidFill>
                  <a:schemeClr val="bg1"/>
                </a:solidFill>
              </a:rPr>
              <a:t>Жаңа модификациялы биология кабинетінің жабдықталу үлесі</a:t>
            </a:r>
            <a:endParaRPr lang="ru-RU" sz="1200" dirty="0">
              <a:solidFill>
                <a:schemeClr val="bg1"/>
              </a:solidFill>
            </a:endParaRPr>
          </a:p>
        </p:txBody>
      </p:sp>
    </p:spTree>
    <p:extLst>
      <p:ext uri="{BB962C8B-B14F-4D97-AF65-F5344CB8AC3E}">
        <p14:creationId xmlns:p14="http://schemas.microsoft.com/office/powerpoint/2010/main" val="1920641564"/>
      </p:ext>
    </p:extLst>
  </p:cSld>
  <p:clrMapOvr>
    <a:masterClrMapping/>
  </p:clrMapOvr>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2155</Words>
  <Application>Microsoft Office PowerPoint</Application>
  <PresentationFormat>Экран (16:9)</PresentationFormat>
  <Paragraphs>219</Paragraphs>
  <Slides>20</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Roboto Condensed</vt:lpstr>
      <vt:lpstr>Roboto Condensed Light</vt:lpstr>
      <vt:lpstr>Wingdings</vt:lpstr>
      <vt:lpstr>Palatino Linotype</vt:lpstr>
      <vt:lpstr>Times New Roman</vt:lpstr>
      <vt:lpstr>Arial</vt:lpstr>
      <vt:lpstr>Arvo</vt:lpstr>
      <vt:lpstr>Salerio template</vt:lpstr>
      <vt:lpstr>Сағадат Нұрмағамбетов атындағы  №72 жалпы орта білім беретін мектебінің директоры  Б.Н.Усманов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BILIMLAND ПЛАТФОРМАСЫНЫҢ МҮМКІНДІКТЕРІ МЕН БАҒАЛАУДЫҢ ЕРЕКШЕЛІКТЕРІ ТАҚЫРЫБЫНДА КОУЧИНГ </vt:lpstr>
      <vt:lpstr>Презентация PowerPoint</vt:lpstr>
      <vt:lpstr>Презентация PowerPoint</vt:lpstr>
      <vt:lpstr>Назарларыңызға рахмет!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“Алаң” жастар пікірсайыс орталығы</dc:title>
  <dc:creator>305-05</dc:creator>
  <cp:lastModifiedBy>admin</cp:lastModifiedBy>
  <cp:revision>116</cp:revision>
  <dcterms:modified xsi:type="dcterms:W3CDTF">2021-10-21T07:44:50Z</dcterms:modified>
</cp:coreProperties>
</file>