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83" r:id="rId3"/>
    <p:sldId id="286" r:id="rId4"/>
    <p:sldId id="282" r:id="rId5"/>
    <p:sldId id="270" r:id="rId6"/>
    <p:sldId id="28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CCFF"/>
    <a:srgbClr val="CCFF66"/>
    <a:srgbClr val="99FFCC"/>
  </p:clrMru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9&#1086;&#1073;&#1089;&#107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Лист1!$D$5:$E$5</c:f>
              <c:strCache>
                <c:ptCount val="1"/>
                <c:pt idx="0">
                  <c:v>Жүсіпбек Аружан  Құрбанқызы  9 А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Лист1!$F$5</c:f>
              <c:numCache>
                <c:formatCode>General</c:formatCode>
                <c:ptCount val="1"/>
                <c:pt idx="0">
                  <c:v>93</c:v>
                </c:pt>
              </c:numCache>
            </c:numRef>
          </c:val>
        </c:ser>
        <c:ser>
          <c:idx val="1"/>
          <c:order val="1"/>
          <c:tx>
            <c:strRef>
              <c:f>Лист1!$D$6:$E$6</c:f>
              <c:strCache>
                <c:ptCount val="1"/>
                <c:pt idx="0">
                  <c:v>Қонарбай Айдана Талғатқызы  9 А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Лист1!$F$6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ser>
          <c:idx val="2"/>
          <c:order val="2"/>
          <c:tx>
            <c:strRef>
              <c:f>Лист1!$D$7:$E$7</c:f>
              <c:strCache>
                <c:ptCount val="1"/>
                <c:pt idx="0">
                  <c:v>Рахматуллаев Мұхамеджан Мұратұлы  9 А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Лист1!$F$7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</c:ser>
        <c:ser>
          <c:idx val="3"/>
          <c:order val="3"/>
          <c:tx>
            <c:strRef>
              <c:f>Лист1!$D$8:$E$8</c:f>
              <c:strCache>
                <c:ptCount val="1"/>
                <c:pt idx="0">
                  <c:v>Төлеутай  Ұлпан Естайқызы  9 Ә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Лист1!$F$8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</c:ser>
        <c:ser>
          <c:idx val="4"/>
          <c:order val="4"/>
          <c:tx>
            <c:strRef>
              <c:f>Лист1!$D$9:$E$9</c:f>
              <c:strCache>
                <c:ptCount val="1"/>
                <c:pt idx="0">
                  <c:v>Махсұт Айтолқын Нұрғалықызы  9 Ә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Лист1!$F$9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</c:ser>
        <c:ser>
          <c:idx val="5"/>
          <c:order val="5"/>
          <c:tx>
            <c:strRef>
              <c:f>Лист1!$D$10:$E$10</c:f>
              <c:strCache>
                <c:ptCount val="1"/>
                <c:pt idx="0">
                  <c:v>Тұрысбек Назерке Рахымжанқызы 9 Ә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Лист1!$F$10</c:f>
              <c:numCache>
                <c:formatCode>General</c:formatCode>
                <c:ptCount val="1"/>
                <c:pt idx="0">
                  <c:v>65</c:v>
                </c:pt>
              </c:numCache>
            </c:numRef>
          </c:val>
        </c:ser>
        <c:ser>
          <c:idx val="6"/>
          <c:order val="6"/>
          <c:tx>
            <c:strRef>
              <c:f>Лист1!$D$11:$E$11</c:f>
              <c:strCache>
                <c:ptCount val="1"/>
                <c:pt idx="0">
                  <c:v>Жолшыбекова Меруерт Сейдуллақызы 9 Б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Лист1!$F$11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7"/>
          <c:order val="7"/>
          <c:tx>
            <c:strRef>
              <c:f>Лист1!$D$12:$E$12</c:f>
              <c:strCache>
                <c:ptCount val="1"/>
                <c:pt idx="0">
                  <c:v>Жорабаева Сауле Талгаткизи 9 Б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Лист1!$F$12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</c:ser>
        <c:ser>
          <c:idx val="8"/>
          <c:order val="8"/>
          <c:tx>
            <c:strRef>
              <c:f>Лист1!$D$13:$E$13</c:f>
              <c:strCache>
                <c:ptCount val="1"/>
                <c:pt idx="0">
                  <c:v>Серік Елдар Нуридинұлы 9 Б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Лист1!$F$13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</c:ser>
        <c:ser>
          <c:idx val="9"/>
          <c:order val="9"/>
          <c:tx>
            <c:strRef>
              <c:f>Лист1!$D$14:$E$14</c:f>
              <c:strCache>
                <c:ptCount val="1"/>
                <c:pt idx="0">
                  <c:v>Турганбек Ақниет Орынбасарқызы 9 Б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Лист1!$F$14</c:f>
              <c:numCache>
                <c:formatCode>General</c:formatCode>
                <c:ptCount val="1"/>
                <c:pt idx="0">
                  <c:v>111</c:v>
                </c:pt>
              </c:numCache>
            </c:numRef>
          </c:val>
        </c:ser>
        <c:ser>
          <c:idx val="10"/>
          <c:order val="10"/>
          <c:tx>
            <c:strRef>
              <c:f>Лист1!$D$15:$E$15</c:f>
              <c:strCache>
                <c:ptCount val="1"/>
                <c:pt idx="0">
                  <c:v>Мырзабек Жанар Біржанқызы 9 В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Лист1!$F$15</c:f>
              <c:numCache>
                <c:formatCode>General</c:formatCode>
                <c:ptCount val="1"/>
                <c:pt idx="0">
                  <c:v>99</c:v>
                </c:pt>
              </c:numCache>
            </c:numRef>
          </c:val>
        </c:ser>
        <c:ser>
          <c:idx val="11"/>
          <c:order val="11"/>
          <c:tx>
            <c:strRef>
              <c:f>Лист1!$D$16:$E$16</c:f>
              <c:strCache>
                <c:ptCount val="1"/>
                <c:pt idx="0">
                  <c:v>Анарбай Аружан Ернарқызы 9 Д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Лист1!$F$16</c:f>
              <c:numCache>
                <c:formatCode>General</c:formatCode>
                <c:ptCount val="1"/>
                <c:pt idx="0">
                  <c:v>76</c:v>
                </c:pt>
              </c:numCache>
            </c:numRef>
          </c:val>
        </c:ser>
        <c:ser>
          <c:idx val="12"/>
          <c:order val="12"/>
          <c:tx>
            <c:strRef>
              <c:f>Лист1!$D$17:$E$17</c:f>
              <c:strCache>
                <c:ptCount val="1"/>
                <c:pt idx="0">
                  <c:v>Бескен Нұргүл Сакенқызы 9 Д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Лист1!$F$17</c:f>
              <c:numCache>
                <c:formatCode>General</c:formatCode>
                <c:ptCount val="1"/>
                <c:pt idx="0">
                  <c:v>91</c:v>
                </c:pt>
              </c:numCache>
            </c:numRef>
          </c:val>
        </c:ser>
        <c:ser>
          <c:idx val="13"/>
          <c:order val="13"/>
          <c:tx>
            <c:strRef>
              <c:f>Лист1!$D$18:$E$18</c:f>
              <c:strCache>
                <c:ptCount val="1"/>
                <c:pt idx="0">
                  <c:v>Мухамеджанова Айжан Асыл қизи 9 Д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Лист1!$F$18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</c:ser>
        <c:ser>
          <c:idx val="14"/>
          <c:order val="14"/>
          <c:tx>
            <c:strRef>
              <c:f>Лист1!$D$19:$E$19</c:f>
              <c:strCache>
                <c:ptCount val="1"/>
                <c:pt idx="0">
                  <c:v>Татибаева Жарықынай Салимбайқызы 9 Ж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Лист1!$F$19</c:f>
              <c:numCache>
                <c:formatCode>General</c:formatCode>
                <c:ptCount val="1"/>
                <c:pt idx="0">
                  <c:v>38</c:v>
                </c:pt>
              </c:numCache>
            </c:numRef>
          </c:val>
        </c:ser>
        <c:ser>
          <c:idx val="15"/>
          <c:order val="15"/>
          <c:tx>
            <c:strRef>
              <c:f>Лист1!$D$20:$E$20</c:f>
              <c:strCache>
                <c:ptCount val="1"/>
                <c:pt idx="0">
                  <c:v>Әбсали Ақерке Ерманқызы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Лист1!$F$20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er>
          <c:idx val="16"/>
          <c:order val="16"/>
          <c:tx>
            <c:strRef>
              <c:f>Лист1!$D$21:$E$21</c:f>
              <c:strCache>
                <c:ptCount val="1"/>
                <c:pt idx="0">
                  <c:v>Ермекәлі Сымбат Бағдатқызы 9 З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Лист1!$F$21</c:f>
              <c:numCache>
                <c:formatCode>General</c:formatCode>
                <c:ptCount val="1"/>
                <c:pt idx="0">
                  <c:v>47</c:v>
                </c:pt>
              </c:numCache>
            </c:numRef>
          </c:val>
        </c:ser>
        <c:ser>
          <c:idx val="17"/>
          <c:order val="17"/>
          <c:tx>
            <c:strRef>
              <c:f>Лист1!$D$22:$E$22</c:f>
              <c:strCache>
                <c:ptCount val="1"/>
                <c:pt idx="0">
                  <c:v>Зеберхан Дана Арманқызы 9 З</c:v>
                </c:pt>
              </c:strCache>
            </c:strRef>
          </c:tx>
          <c:dLbls>
            <c:showVal val="1"/>
          </c:dLbls>
          <c:cat>
            <c:strRef>
              <c:f>Лист1!$F$4</c:f>
              <c:strCache>
                <c:ptCount val="1"/>
                <c:pt idx="0">
                  <c:v>Жиған баллы </c:v>
                </c:pt>
              </c:strCache>
            </c:strRef>
          </c:cat>
          <c:val>
            <c:numRef>
              <c:f>Лист1!$F$22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dLbls>
          <c:showVal val="1"/>
        </c:dLbls>
        <c:gapWidth val="75"/>
        <c:axId val="67802240"/>
        <c:axId val="67803776"/>
      </c:barChart>
      <c:catAx>
        <c:axId val="67802240"/>
        <c:scaling>
          <c:orientation val="minMax"/>
        </c:scaling>
        <c:axPos val="b"/>
        <c:majorTickMark val="none"/>
        <c:tickLblPos val="nextTo"/>
        <c:crossAx val="67803776"/>
        <c:crosses val="autoZero"/>
        <c:auto val="1"/>
        <c:lblAlgn val="ctr"/>
        <c:lblOffset val="100"/>
      </c:catAx>
      <c:valAx>
        <c:axId val="67803776"/>
        <c:scaling>
          <c:orientation val="minMax"/>
        </c:scaling>
        <c:axPos val="l"/>
        <c:numFmt formatCode="General" sourceLinked="1"/>
        <c:majorTickMark val="none"/>
        <c:tickLblPos val="nextTo"/>
        <c:crossAx val="678022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4227471566054251E-2"/>
          <c:y val="0.50263172050568172"/>
          <c:w val="0.89015627734033254"/>
          <c:h val="0.48050012097701628"/>
        </c:manualLayout>
      </c:layout>
    </c:legend>
    <c:plotVisOnly val="1"/>
  </c:chart>
  <c:spPr>
    <a:solidFill>
      <a:schemeClr val="accent2">
        <a:lumMod val="20000"/>
        <a:lumOff val="80000"/>
      </a:schemeClr>
    </a:solidFill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371982-DF37-4F33-9E36-41E1F9D703B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76D7167-2A96-4438-86C8-64DB24C91829}">
      <dgm:prSet/>
      <dgm:spPr/>
      <dgm:t>
        <a:bodyPr/>
        <a:lstStyle/>
        <a:p>
          <a:pPr rtl="0"/>
          <a:r>
            <a: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298 - оқушы ;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8785405-B8BB-4CCF-A1EE-9542A18135E3}" type="parTrans" cxnId="{D4E2FD66-BF8F-4F57-83E8-60022C2F16C3}">
      <dgm:prSet/>
      <dgm:spPr/>
      <dgm:t>
        <a:bodyPr/>
        <a:lstStyle/>
        <a:p>
          <a:endParaRPr lang="ru-RU"/>
        </a:p>
      </dgm:t>
    </dgm:pt>
    <dgm:pt modelId="{EE26EBDD-D21F-456C-B020-A1642C8F2EA5}" type="sibTrans" cxnId="{D4E2FD66-BF8F-4F57-83E8-60022C2F16C3}">
      <dgm:prSet/>
      <dgm:spPr/>
      <dgm:t>
        <a:bodyPr/>
        <a:lstStyle/>
        <a:p>
          <a:endParaRPr lang="ru-RU"/>
        </a:p>
      </dgm:t>
    </dgm:pt>
    <dgm:pt modelId="{D4CA6965-6672-4617-B0A2-464A742609CC}">
      <dgm:prSet/>
      <dgm:spPr/>
      <dgm:t>
        <a:bodyPr/>
        <a:lstStyle/>
        <a:p>
          <a:pPr rtl="0"/>
          <a:r>
            <a: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287-і </a:t>
          </a:r>
          <a:r>
            <a: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№</a:t>
          </a:r>
          <a:r>
            <a: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сынама </a:t>
          </a:r>
          <a:r>
            <a: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тестке қатысты;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E296B89-D723-41EA-8728-740B7E2A495A}" type="parTrans" cxnId="{F09F0163-8DED-44BF-9361-1954E9A4E757}">
      <dgm:prSet/>
      <dgm:spPr/>
      <dgm:t>
        <a:bodyPr/>
        <a:lstStyle/>
        <a:p>
          <a:endParaRPr lang="ru-RU"/>
        </a:p>
      </dgm:t>
    </dgm:pt>
    <dgm:pt modelId="{B393E291-6809-40F6-BD07-1140C121BC66}" type="sibTrans" cxnId="{F09F0163-8DED-44BF-9361-1954E9A4E757}">
      <dgm:prSet/>
      <dgm:spPr/>
      <dgm:t>
        <a:bodyPr/>
        <a:lstStyle/>
        <a:p>
          <a:endParaRPr lang="ru-RU"/>
        </a:p>
      </dgm:t>
    </dgm:pt>
    <dgm:pt modelId="{5FE08851-B522-423E-A5D5-8DAC5D3F63FD}">
      <dgm:prSet/>
      <dgm:spPr/>
      <dgm:t>
        <a:bodyPr/>
        <a:lstStyle/>
        <a:p>
          <a:pPr rtl="0"/>
          <a:r>
            <a: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Орта баллы  </a:t>
          </a:r>
          <a:r>
            <a: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- 38 </a:t>
          </a:r>
          <a:r>
            <a: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ECDA9A6-379D-477A-BA69-D6044D227731}" type="parTrans" cxnId="{BB5854CA-2E3C-4698-87E9-3A8BE144DC8D}">
      <dgm:prSet/>
      <dgm:spPr/>
      <dgm:t>
        <a:bodyPr/>
        <a:lstStyle/>
        <a:p>
          <a:endParaRPr lang="ru-RU"/>
        </a:p>
      </dgm:t>
    </dgm:pt>
    <dgm:pt modelId="{FA7A9401-1C2E-4EA6-8DF9-01197CA99F7D}" type="sibTrans" cxnId="{BB5854CA-2E3C-4698-87E9-3A8BE144DC8D}">
      <dgm:prSet/>
      <dgm:spPr/>
      <dgm:t>
        <a:bodyPr/>
        <a:lstStyle/>
        <a:p>
          <a:endParaRPr lang="ru-RU"/>
        </a:p>
      </dgm:t>
    </dgm:pt>
    <dgm:pt modelId="{B26DC3EA-D14E-4FC9-A4E2-D77DD7FAF2AB}">
      <dgm:prSet/>
      <dgm:spPr/>
      <dgm:t>
        <a:bodyPr/>
        <a:lstStyle/>
        <a:p>
          <a:pPr rtl="0"/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Үздік аттестаттқа үміткер 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 18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толығымен қатысты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орта баллы -  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57,4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құрап отыр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kk-KZ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0E29C3-3343-49DD-8E0B-B2C13AC09C6D}" type="parTrans" cxnId="{55102E06-B219-4AF0-96F3-13192776D640}">
      <dgm:prSet/>
      <dgm:spPr/>
      <dgm:t>
        <a:bodyPr/>
        <a:lstStyle/>
        <a:p>
          <a:endParaRPr lang="ru-RU"/>
        </a:p>
      </dgm:t>
    </dgm:pt>
    <dgm:pt modelId="{3C0F205E-4532-474E-B0C5-BC9517AE1192}" type="sibTrans" cxnId="{55102E06-B219-4AF0-96F3-13192776D640}">
      <dgm:prSet/>
      <dgm:spPr/>
      <dgm:t>
        <a:bodyPr/>
        <a:lstStyle/>
        <a:p>
          <a:endParaRPr lang="ru-RU"/>
        </a:p>
      </dgm:t>
    </dgm:pt>
    <dgm:pt modelId="{CA120BE2-5B2D-42C3-A5EC-E3903ECDBBA0}" type="pres">
      <dgm:prSet presAssocID="{5C371982-DF37-4F33-9E36-41E1F9D703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114D51-5015-4064-8B8A-33812EB9B0CF}" type="pres">
      <dgm:prSet presAssocID="{976D7167-2A96-4438-86C8-64DB24C9182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342CF-AF28-4322-A95A-DF901D1650E9}" type="pres">
      <dgm:prSet presAssocID="{EE26EBDD-D21F-456C-B020-A1642C8F2EA5}" presName="spacer" presStyleCnt="0"/>
      <dgm:spPr/>
    </dgm:pt>
    <dgm:pt modelId="{F079D74A-5FC7-4C70-BE1C-942C1DF7E0BA}" type="pres">
      <dgm:prSet presAssocID="{D4CA6965-6672-4617-B0A2-464A742609C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D772C0-7519-4723-9159-65E57412A637}" type="pres">
      <dgm:prSet presAssocID="{B393E291-6809-40F6-BD07-1140C121BC66}" presName="spacer" presStyleCnt="0"/>
      <dgm:spPr/>
    </dgm:pt>
    <dgm:pt modelId="{56672646-B3C3-43CD-9799-4B31C35CD074}" type="pres">
      <dgm:prSet presAssocID="{5FE08851-B522-423E-A5D5-8DAC5D3F63F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C3AC44-88EE-41E6-9C7B-C35C948ADA4C}" type="pres">
      <dgm:prSet presAssocID="{FA7A9401-1C2E-4EA6-8DF9-01197CA99F7D}" presName="spacer" presStyleCnt="0"/>
      <dgm:spPr/>
    </dgm:pt>
    <dgm:pt modelId="{553ADD24-E66A-42CC-9B29-906F4B80E710}" type="pres">
      <dgm:prSet presAssocID="{B26DC3EA-D14E-4FC9-A4E2-D77DD7FAF2A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1F41EC-3D84-4C9C-8998-503C3A826CC3}" type="presOf" srcId="{D4CA6965-6672-4617-B0A2-464A742609CC}" destId="{F079D74A-5FC7-4C70-BE1C-942C1DF7E0BA}" srcOrd="0" destOrd="0" presId="urn:microsoft.com/office/officeart/2005/8/layout/vList2"/>
    <dgm:cxn modelId="{F6AA023E-F246-4011-8E31-A89647253491}" type="presOf" srcId="{976D7167-2A96-4438-86C8-64DB24C91829}" destId="{2C114D51-5015-4064-8B8A-33812EB9B0CF}" srcOrd="0" destOrd="0" presId="urn:microsoft.com/office/officeart/2005/8/layout/vList2"/>
    <dgm:cxn modelId="{55102E06-B219-4AF0-96F3-13192776D640}" srcId="{5C371982-DF37-4F33-9E36-41E1F9D703B3}" destId="{B26DC3EA-D14E-4FC9-A4E2-D77DD7FAF2AB}" srcOrd="3" destOrd="0" parTransId="{B00E29C3-3343-49DD-8E0B-B2C13AC09C6D}" sibTransId="{3C0F205E-4532-474E-B0C5-BC9517AE1192}"/>
    <dgm:cxn modelId="{F09F0163-8DED-44BF-9361-1954E9A4E757}" srcId="{5C371982-DF37-4F33-9E36-41E1F9D703B3}" destId="{D4CA6965-6672-4617-B0A2-464A742609CC}" srcOrd="1" destOrd="0" parTransId="{2E296B89-D723-41EA-8728-740B7E2A495A}" sibTransId="{B393E291-6809-40F6-BD07-1140C121BC66}"/>
    <dgm:cxn modelId="{9F8E05F3-243F-43F1-AE1C-8BF523760307}" type="presOf" srcId="{B26DC3EA-D14E-4FC9-A4E2-D77DD7FAF2AB}" destId="{553ADD24-E66A-42CC-9B29-906F4B80E710}" srcOrd="0" destOrd="0" presId="urn:microsoft.com/office/officeart/2005/8/layout/vList2"/>
    <dgm:cxn modelId="{903AAEEB-43A7-4BF4-BF22-8B48AC228137}" type="presOf" srcId="{5FE08851-B522-423E-A5D5-8DAC5D3F63FD}" destId="{56672646-B3C3-43CD-9799-4B31C35CD074}" srcOrd="0" destOrd="0" presId="urn:microsoft.com/office/officeart/2005/8/layout/vList2"/>
    <dgm:cxn modelId="{BB5854CA-2E3C-4698-87E9-3A8BE144DC8D}" srcId="{5C371982-DF37-4F33-9E36-41E1F9D703B3}" destId="{5FE08851-B522-423E-A5D5-8DAC5D3F63FD}" srcOrd="2" destOrd="0" parTransId="{AECDA9A6-379D-477A-BA69-D6044D227731}" sibTransId="{FA7A9401-1C2E-4EA6-8DF9-01197CA99F7D}"/>
    <dgm:cxn modelId="{D4E2FD66-BF8F-4F57-83E8-60022C2F16C3}" srcId="{5C371982-DF37-4F33-9E36-41E1F9D703B3}" destId="{976D7167-2A96-4438-86C8-64DB24C91829}" srcOrd="0" destOrd="0" parTransId="{78785405-B8BB-4CCF-A1EE-9542A18135E3}" sibTransId="{EE26EBDD-D21F-456C-B020-A1642C8F2EA5}"/>
    <dgm:cxn modelId="{E5ED5B21-7E3F-4952-B85D-C61FB80812BD}" type="presOf" srcId="{5C371982-DF37-4F33-9E36-41E1F9D703B3}" destId="{CA120BE2-5B2D-42C3-A5EC-E3903ECDBBA0}" srcOrd="0" destOrd="0" presId="urn:microsoft.com/office/officeart/2005/8/layout/vList2"/>
    <dgm:cxn modelId="{DEBF7508-1A8E-4240-A1A8-65C140BA68F8}" type="presParOf" srcId="{CA120BE2-5B2D-42C3-A5EC-E3903ECDBBA0}" destId="{2C114D51-5015-4064-8B8A-33812EB9B0CF}" srcOrd="0" destOrd="0" presId="urn:microsoft.com/office/officeart/2005/8/layout/vList2"/>
    <dgm:cxn modelId="{4BBF4DD7-8763-4F4F-8088-A9FF45956ED1}" type="presParOf" srcId="{CA120BE2-5B2D-42C3-A5EC-E3903ECDBBA0}" destId="{BBD342CF-AF28-4322-A95A-DF901D1650E9}" srcOrd="1" destOrd="0" presId="urn:microsoft.com/office/officeart/2005/8/layout/vList2"/>
    <dgm:cxn modelId="{D8F7F1A4-8892-4C43-8CDB-11AAEDF96A3A}" type="presParOf" srcId="{CA120BE2-5B2D-42C3-A5EC-E3903ECDBBA0}" destId="{F079D74A-5FC7-4C70-BE1C-942C1DF7E0BA}" srcOrd="2" destOrd="0" presId="urn:microsoft.com/office/officeart/2005/8/layout/vList2"/>
    <dgm:cxn modelId="{CEB1C5F3-42B7-41B3-BD95-065A74319097}" type="presParOf" srcId="{CA120BE2-5B2D-42C3-A5EC-E3903ECDBBA0}" destId="{B2D772C0-7519-4723-9159-65E57412A637}" srcOrd="3" destOrd="0" presId="urn:microsoft.com/office/officeart/2005/8/layout/vList2"/>
    <dgm:cxn modelId="{6C9EA82F-A6D6-42E4-AD38-87D3E94FA4D7}" type="presParOf" srcId="{CA120BE2-5B2D-42C3-A5EC-E3903ECDBBA0}" destId="{56672646-B3C3-43CD-9799-4B31C35CD074}" srcOrd="4" destOrd="0" presId="urn:microsoft.com/office/officeart/2005/8/layout/vList2"/>
    <dgm:cxn modelId="{E43FDF89-09F1-4851-9D1B-5D7158179150}" type="presParOf" srcId="{CA120BE2-5B2D-42C3-A5EC-E3903ECDBBA0}" destId="{BAC3AC44-88EE-41E6-9C7B-C35C948ADA4C}" srcOrd="5" destOrd="0" presId="urn:microsoft.com/office/officeart/2005/8/layout/vList2"/>
    <dgm:cxn modelId="{4B5EEAE1-7D9A-4556-8E37-90A3274C48D0}" type="presParOf" srcId="{CA120BE2-5B2D-42C3-A5EC-E3903ECDBBA0}" destId="{553ADD24-E66A-42CC-9B29-906F4B80E710}" srcOrd="6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BA532E8-CFE4-485A-BA4C-86A308D51D03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BB26F54-0EBC-4F07-AAD3-9320C209D0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32E8-CFE4-485A-BA4C-86A308D51D03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6F54-0EBC-4F07-AAD3-9320C209D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32E8-CFE4-485A-BA4C-86A308D51D03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6F54-0EBC-4F07-AAD3-9320C209D0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32E8-CFE4-485A-BA4C-86A308D51D03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6F54-0EBC-4F07-AAD3-9320C209D0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BA532E8-CFE4-485A-BA4C-86A308D51D03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BB26F54-0EBC-4F07-AAD3-9320C209D0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32E8-CFE4-485A-BA4C-86A308D51D03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6F54-0EBC-4F07-AAD3-9320C209D0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32E8-CFE4-485A-BA4C-86A308D51D03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6F54-0EBC-4F07-AAD3-9320C209D0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32E8-CFE4-485A-BA4C-86A308D51D03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6F54-0EBC-4F07-AAD3-9320C209D0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32E8-CFE4-485A-BA4C-86A308D51D03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6F54-0EBC-4F07-AAD3-9320C209D0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32E8-CFE4-485A-BA4C-86A308D51D03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6F54-0EBC-4F07-AAD3-9320C209D0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32E8-CFE4-485A-BA4C-86A308D51D03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6F54-0EBC-4F07-AAD3-9320C209D0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chemeClr val="accent4">
                <a:lumMod val="60000"/>
                <a:lumOff val="40000"/>
                <a:alpha val="14000"/>
              </a:schemeClr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A532E8-CFE4-485A-BA4C-86A308D51D03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B26F54-0EBC-4F07-AAD3-9320C209D0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71586" y="2214554"/>
            <a:ext cx="6858000" cy="1785950"/>
          </a:xfrm>
          <a:prstGeom prst="rect">
            <a:avLst/>
          </a:prstGeom>
        </p:spPr>
        <p:txBody>
          <a:bodyPr vert="horz" anchor="b" anchorCtr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№72  </a:t>
            </a: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ж</a:t>
            </a:r>
            <a:r>
              <a:rPr kumimoji="0" lang="kk-K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алпы орта білім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беретін</a:t>
            </a:r>
            <a:r>
              <a:rPr kumimoji="0" lang="kk-KZ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мектебінің</a:t>
            </a:r>
            <a:endParaRPr kumimoji="0" lang="kk-KZ" sz="3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9</a:t>
            </a:r>
            <a:r>
              <a:rPr kumimoji="0" lang="kk-K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-сынып оқушыларының ОЖСБ сынама тесті бойынша көрсеткіштері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Жалпы мәлімет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3495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9-сынып оқушыларының </a:t>
            </a:r>
            <a:b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"Үздік аттестат”-қа үміткерлер тізімі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1714487"/>
          <a:ext cx="8001056" cy="42862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22341"/>
                <a:gridCol w="2579055"/>
                <a:gridCol w="1109974"/>
                <a:gridCol w="1088207"/>
                <a:gridCol w="2701479"/>
              </a:tblGrid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АЖТ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Сыныбы 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Жиған баллы 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жетекшісі</a:t>
                      </a:r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Жүсіпбек Аружан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Құрбанқызы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 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Ералиева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Меруерт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Қонарбай Айдана Талғатқызы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Рахматуллаев Мұхамеджан Мұратұлы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Төлеутай  Ұлпан Естайқызы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Ә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Сәндібекова Г үлсара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Махсұт Айтолқын Нұрғалықызы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Ә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Тұрысбек Назерке Рахымжанқызы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Ә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Жолшыбекова Меруерт Сейдуллақызы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Б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Әшенова Гүлназ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Жорабаева Сауле Талгаткизи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Б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Серік Елдар Нуридинұлы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Б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Турганбек Ақниет Орынбасарқызы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Б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Мырзабек Жанар Біржанқызы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Ахметова Камшат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Анарбай Аружан Ернарқызы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Нарбек Клара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Бескен Нұргүл Сакенқызы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Мухамеджанова Айжан Асыл қизи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Татибаева Жарықынай Салимбайқызы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Ж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Ортаева Гаухар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Әбсали Ақерке Ерманқызы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Ермекәлі Сымбат Бағдатқызы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З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Кокумбекова Бану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Зеберхан Дана Арманқызы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 З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4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Орта баллы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57,4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0" marR="6220" marT="62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1285860"/>
          <a:ext cx="914400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5373" t="14648" r="15446" b="6250"/>
          <a:stretch>
            <a:fillRect/>
          </a:stretch>
        </p:blipFill>
        <p:spPr bwMode="auto">
          <a:xfrm>
            <a:off x="71406" y="428628"/>
            <a:ext cx="9001188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071678"/>
            <a:ext cx="6758006" cy="1643074"/>
          </a:xfrm>
        </p:spPr>
        <p:txBody>
          <a:bodyPr>
            <a:normAutofit/>
          </a:bodyPr>
          <a:lstStyle/>
          <a:p>
            <a:pPr algn="ctr"/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 аударғандарыңызға рахмет!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484</TotalTime>
  <Words>203</Words>
  <Application>Microsoft Office PowerPoint</Application>
  <PresentationFormat>Экран (4:3)</PresentationFormat>
  <Paragraphs>98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Начальная</vt:lpstr>
      <vt:lpstr>Слайд 1</vt:lpstr>
      <vt:lpstr>Жалпы мәлімет </vt:lpstr>
      <vt:lpstr>9-сынып оқушыларының  "Үздік аттестат”-қа үміткерлер тізімі</vt:lpstr>
      <vt:lpstr>Слайд 4</vt:lpstr>
      <vt:lpstr>Слайд 5</vt:lpstr>
      <vt:lpstr>Назар аударғандарыңызға рахмет!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11-сынып оқушыларының</dc:title>
  <dc:creator>Admin</dc:creator>
  <cp:lastModifiedBy>Admin</cp:lastModifiedBy>
  <cp:revision>101</cp:revision>
  <dcterms:created xsi:type="dcterms:W3CDTF">2020-11-24T04:06:25Z</dcterms:created>
  <dcterms:modified xsi:type="dcterms:W3CDTF">2020-11-30T04:13:54Z</dcterms:modified>
</cp:coreProperties>
</file>