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data3.xml" ContentType="application/vnd.openxmlformats-officedocument.drawingml.diagramData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8" r:id="rId2"/>
    <p:sldId id="277" r:id="rId3"/>
    <p:sldId id="260" r:id="rId4"/>
    <p:sldId id="275" r:id="rId5"/>
    <p:sldId id="281" r:id="rId6"/>
    <p:sldId id="287" r:id="rId7"/>
    <p:sldId id="263" r:id="rId8"/>
    <p:sldId id="285" r:id="rId9"/>
    <p:sldId id="289" r:id="rId10"/>
    <p:sldId id="290" r:id="rId11"/>
    <p:sldId id="291" r:id="rId12"/>
    <p:sldId id="292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Орта балл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Оқу сауаттылығы</c:v>
                </c:pt>
                <c:pt idx="1">
                  <c:v>Математикалық сауаттылық</c:v>
                </c:pt>
                <c:pt idx="2">
                  <c:v>Қазақстан тарихы</c:v>
                </c:pt>
                <c:pt idx="3">
                  <c:v>Қазақ әдебиеті</c:v>
                </c:pt>
                <c:pt idx="4">
                  <c:v>Қазақ тілі</c:v>
                </c:pt>
                <c:pt idx="5">
                  <c:v>Математика</c:v>
                </c:pt>
                <c:pt idx="6">
                  <c:v>Физика</c:v>
                </c:pt>
                <c:pt idx="7">
                  <c:v>Химия</c:v>
                </c:pt>
                <c:pt idx="8">
                  <c:v>Биология</c:v>
                </c:pt>
                <c:pt idx="9">
                  <c:v>География</c:v>
                </c:pt>
                <c:pt idx="10">
                  <c:v>Дүниежүзі тарихы</c:v>
                </c:pt>
                <c:pt idx="11">
                  <c:v>Ағылшын тілі</c:v>
                </c:pt>
                <c:pt idx="12">
                  <c:v>Орыс тілі</c:v>
                </c:pt>
                <c:pt idx="13">
                  <c:v>Орыс әдебиеті</c:v>
                </c:pt>
                <c:pt idx="14">
                  <c:v>Адам.Қоғам.Құқық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13.3</c:v>
                </c:pt>
                <c:pt idx="1">
                  <c:v>7.1</c:v>
                </c:pt>
                <c:pt idx="2">
                  <c:v>12</c:v>
                </c:pt>
                <c:pt idx="3">
                  <c:v>13.5</c:v>
                </c:pt>
                <c:pt idx="4">
                  <c:v>15</c:v>
                </c:pt>
                <c:pt idx="5">
                  <c:v>10.6</c:v>
                </c:pt>
                <c:pt idx="6">
                  <c:v>8.1</c:v>
                </c:pt>
                <c:pt idx="7">
                  <c:v>11</c:v>
                </c:pt>
                <c:pt idx="8">
                  <c:v>12.5</c:v>
                </c:pt>
                <c:pt idx="9">
                  <c:v>12.8</c:v>
                </c:pt>
                <c:pt idx="10">
                  <c:v>18.100000000000001</c:v>
                </c:pt>
                <c:pt idx="11">
                  <c:v>17.8</c:v>
                </c:pt>
                <c:pt idx="12">
                  <c:v>25.1</c:v>
                </c:pt>
                <c:pt idx="13">
                  <c:v>27.5</c:v>
                </c:pt>
                <c:pt idx="14">
                  <c:v>13.6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20-4CC4-AC01-FF809F0A3F5B}"/>
            </c:ext>
          </c:extLst>
        </c:ser>
        <c:dLbls>
          <c:showVal val="1"/>
        </c:dLbls>
        <c:gapWidth val="219"/>
        <c:overlap val="-27"/>
        <c:axId val="76660096"/>
        <c:axId val="76153984"/>
      </c:barChart>
      <c:catAx>
        <c:axId val="766600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153984"/>
        <c:crosses val="autoZero"/>
        <c:auto val="1"/>
        <c:lblAlgn val="ctr"/>
        <c:lblOffset val="100"/>
      </c:catAx>
      <c:valAx>
        <c:axId val="761539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66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Орта балл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Оқу сауаттылығы</c:v>
                </c:pt>
                <c:pt idx="1">
                  <c:v>Математикалық сауаттылық</c:v>
                </c:pt>
                <c:pt idx="2">
                  <c:v>Қазақстан тарихы</c:v>
                </c:pt>
                <c:pt idx="3">
                  <c:v>Қазақ әдебиеті</c:v>
                </c:pt>
                <c:pt idx="4">
                  <c:v>Қазақ тілі</c:v>
                </c:pt>
                <c:pt idx="5">
                  <c:v>Математика</c:v>
                </c:pt>
                <c:pt idx="6">
                  <c:v>Физика</c:v>
                </c:pt>
                <c:pt idx="7">
                  <c:v>Химия</c:v>
                </c:pt>
                <c:pt idx="8">
                  <c:v>Биология</c:v>
                </c:pt>
                <c:pt idx="9">
                  <c:v>География</c:v>
                </c:pt>
                <c:pt idx="10">
                  <c:v>Дүниежүзі тарихы</c:v>
                </c:pt>
                <c:pt idx="11">
                  <c:v>Ағылшын тілі</c:v>
                </c:pt>
                <c:pt idx="12">
                  <c:v>Орыс тілі</c:v>
                </c:pt>
                <c:pt idx="13">
                  <c:v>Орыс әдебиеті</c:v>
                </c:pt>
                <c:pt idx="14">
                  <c:v>Адам.Қоғам.Құқық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14.2</c:v>
                </c:pt>
                <c:pt idx="1">
                  <c:v>8</c:v>
                </c:pt>
                <c:pt idx="2">
                  <c:v>13.1</c:v>
                </c:pt>
                <c:pt idx="3">
                  <c:v>15</c:v>
                </c:pt>
                <c:pt idx="4">
                  <c:v>15.2</c:v>
                </c:pt>
                <c:pt idx="5">
                  <c:v>11.8</c:v>
                </c:pt>
                <c:pt idx="6">
                  <c:v>9.7000000000000011</c:v>
                </c:pt>
                <c:pt idx="7">
                  <c:v>13.1</c:v>
                </c:pt>
                <c:pt idx="8">
                  <c:v>14</c:v>
                </c:pt>
                <c:pt idx="9">
                  <c:v>15.3</c:v>
                </c:pt>
                <c:pt idx="10">
                  <c:v>19</c:v>
                </c:pt>
                <c:pt idx="11">
                  <c:v>22.2</c:v>
                </c:pt>
                <c:pt idx="12">
                  <c:v>27</c:v>
                </c:pt>
                <c:pt idx="13">
                  <c:v>27.1</c:v>
                </c:pt>
                <c:pt idx="14">
                  <c:v>16.100000000000001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20-47F7-ABDF-16D38A2DA24A}"/>
            </c:ext>
          </c:extLst>
        </c:ser>
        <c:dLbls>
          <c:showVal val="1"/>
        </c:dLbls>
        <c:gapWidth val="219"/>
        <c:overlap val="-27"/>
        <c:axId val="141388032"/>
        <c:axId val="141490432"/>
      </c:barChart>
      <c:catAx>
        <c:axId val="1413880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490432"/>
        <c:crosses val="autoZero"/>
        <c:auto val="1"/>
        <c:lblAlgn val="ctr"/>
        <c:lblOffset val="100"/>
      </c:catAx>
      <c:valAx>
        <c:axId val="1414904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38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Орта балл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Оқу сауаттылығы</c:v>
                </c:pt>
                <c:pt idx="1">
                  <c:v>Математикалық сауаттылық</c:v>
                </c:pt>
                <c:pt idx="2">
                  <c:v>Қазақстан тарихы</c:v>
                </c:pt>
                <c:pt idx="3">
                  <c:v>Қазақ әдебиеті</c:v>
                </c:pt>
                <c:pt idx="4">
                  <c:v>Қазақ тілі</c:v>
                </c:pt>
                <c:pt idx="5">
                  <c:v>Математика</c:v>
                </c:pt>
                <c:pt idx="6">
                  <c:v>Физика</c:v>
                </c:pt>
                <c:pt idx="7">
                  <c:v>Химия</c:v>
                </c:pt>
                <c:pt idx="8">
                  <c:v>Биология</c:v>
                </c:pt>
                <c:pt idx="9">
                  <c:v>География</c:v>
                </c:pt>
                <c:pt idx="10">
                  <c:v>Дүниежүзі тарихы</c:v>
                </c:pt>
                <c:pt idx="11">
                  <c:v>Ағылшын тілі</c:v>
                </c:pt>
                <c:pt idx="12">
                  <c:v>Орыс тілі</c:v>
                </c:pt>
                <c:pt idx="13">
                  <c:v>Орыс әдебиеті</c:v>
                </c:pt>
                <c:pt idx="14">
                  <c:v>Адам.Қоғам.Құқық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15.3</c:v>
                </c:pt>
                <c:pt idx="1">
                  <c:v>9</c:v>
                </c:pt>
                <c:pt idx="2">
                  <c:v>14.2</c:v>
                </c:pt>
                <c:pt idx="3">
                  <c:v>17</c:v>
                </c:pt>
                <c:pt idx="4">
                  <c:v>17.2</c:v>
                </c:pt>
                <c:pt idx="5">
                  <c:v>12.3</c:v>
                </c:pt>
                <c:pt idx="6">
                  <c:v>10.200000000000001</c:v>
                </c:pt>
                <c:pt idx="7">
                  <c:v>12.1</c:v>
                </c:pt>
                <c:pt idx="8">
                  <c:v>16</c:v>
                </c:pt>
                <c:pt idx="9">
                  <c:v>17.2</c:v>
                </c:pt>
                <c:pt idx="10">
                  <c:v>20</c:v>
                </c:pt>
                <c:pt idx="11">
                  <c:v>24.2</c:v>
                </c:pt>
                <c:pt idx="12">
                  <c:v>28</c:v>
                </c:pt>
                <c:pt idx="13">
                  <c:v>28.2</c:v>
                </c:pt>
                <c:pt idx="14">
                  <c:v>16.100000000000001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B2-4F47-BE81-937392D8EF2A}"/>
            </c:ext>
          </c:extLst>
        </c:ser>
        <c:dLbls>
          <c:showVal val="1"/>
        </c:dLbls>
        <c:gapWidth val="219"/>
        <c:overlap val="-27"/>
        <c:axId val="146647680"/>
        <c:axId val="146653568"/>
      </c:barChart>
      <c:catAx>
        <c:axId val="1466476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653568"/>
        <c:crosses val="autoZero"/>
        <c:auto val="1"/>
        <c:lblAlgn val="ctr"/>
        <c:lblOffset val="100"/>
      </c:catAx>
      <c:valAx>
        <c:axId val="1466535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647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Орта балл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Оқу сауаттылығы</c:v>
                </c:pt>
                <c:pt idx="1">
                  <c:v>Математикалық сауаттылық</c:v>
                </c:pt>
                <c:pt idx="2">
                  <c:v>Қазақстан тарихы</c:v>
                </c:pt>
                <c:pt idx="3">
                  <c:v>Қазақ әдебиеті</c:v>
                </c:pt>
                <c:pt idx="4">
                  <c:v>Қазақ тілі</c:v>
                </c:pt>
                <c:pt idx="5">
                  <c:v>Математика</c:v>
                </c:pt>
                <c:pt idx="6">
                  <c:v>Физика</c:v>
                </c:pt>
                <c:pt idx="7">
                  <c:v>Химия</c:v>
                </c:pt>
                <c:pt idx="8">
                  <c:v>Биология</c:v>
                </c:pt>
                <c:pt idx="9">
                  <c:v>География</c:v>
                </c:pt>
                <c:pt idx="10">
                  <c:v>Дүниежүзі тарихы</c:v>
                </c:pt>
                <c:pt idx="11">
                  <c:v>Ағылшын тілі</c:v>
                </c:pt>
                <c:pt idx="12">
                  <c:v>Орыс тілі</c:v>
                </c:pt>
                <c:pt idx="13">
                  <c:v>Орыс әдебиеті</c:v>
                </c:pt>
                <c:pt idx="14">
                  <c:v>Адам.Қоғам.Құқық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16.5</c:v>
                </c:pt>
                <c:pt idx="1">
                  <c:v>9.2000000000000011</c:v>
                </c:pt>
                <c:pt idx="2">
                  <c:v>14.2</c:v>
                </c:pt>
                <c:pt idx="3">
                  <c:v>17.3</c:v>
                </c:pt>
                <c:pt idx="4">
                  <c:v>17.8</c:v>
                </c:pt>
                <c:pt idx="5">
                  <c:v>12.5</c:v>
                </c:pt>
                <c:pt idx="6">
                  <c:v>11.3</c:v>
                </c:pt>
                <c:pt idx="7">
                  <c:v>13.1</c:v>
                </c:pt>
                <c:pt idx="8">
                  <c:v>15</c:v>
                </c:pt>
                <c:pt idx="9">
                  <c:v>18.2</c:v>
                </c:pt>
                <c:pt idx="10">
                  <c:v>19</c:v>
                </c:pt>
                <c:pt idx="11">
                  <c:v>25.1</c:v>
                </c:pt>
                <c:pt idx="12">
                  <c:v>27</c:v>
                </c:pt>
                <c:pt idx="13">
                  <c:v>28.3</c:v>
                </c:pt>
                <c:pt idx="14">
                  <c:v>17.5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61-4C29-8FB6-310E6D0BEEBF}"/>
            </c:ext>
          </c:extLst>
        </c:ser>
        <c:dLbls>
          <c:showVal val="1"/>
        </c:dLbls>
        <c:gapWidth val="219"/>
        <c:overlap val="-27"/>
        <c:axId val="146823424"/>
        <c:axId val="146829312"/>
      </c:barChart>
      <c:catAx>
        <c:axId val="1468234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829312"/>
        <c:crosses val="autoZero"/>
        <c:auto val="1"/>
        <c:lblAlgn val="ctr"/>
        <c:lblOffset val="100"/>
      </c:catAx>
      <c:valAx>
        <c:axId val="1468293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823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794633-7BA9-449A-9412-23E7474A85D3}" type="doc">
      <dgm:prSet loTypeId="urn:microsoft.com/office/officeart/2005/8/layout/hierarchy3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1DFF2B9E-0017-4829-9823-0E8ABB0D3F7B}">
      <dgm:prSet phldrT="[Текст]" custT="1"/>
      <dgm:spPr/>
      <dgm:t>
        <a:bodyPr/>
        <a:lstStyle/>
        <a:p>
          <a:r>
            <a:rPr lang="kk-KZ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Жаратылыстану бағытындағы сыныптар:</a:t>
          </a:r>
          <a:endParaRPr lang="ru-RU" sz="18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365686-5C6A-41DB-881F-C4433B45611A}" type="parTrans" cxnId="{1FC43AE9-7AE5-4059-B1E4-09C8EF60C64C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26D6F3-8EBA-4CF9-BD84-BDA630799AD3}" type="sibTrans" cxnId="{1FC43AE9-7AE5-4059-B1E4-09C8EF60C64C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012394-3257-4A0F-98F7-5C4F49253A1A}">
      <dgm:prSet phldrT="[Текст]" custT="1"/>
      <dgm:spPr/>
      <dgm:t>
        <a:bodyPr/>
        <a:lstStyle/>
        <a:p>
          <a:r>
            <a:rPr lang="kk-KZ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11 «Ә», 11 «В», </a:t>
          </a:r>
        </a:p>
        <a:p>
          <a:r>
            <a:rPr lang="kk-KZ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11 «Г», 11 «Ғ», </a:t>
          </a:r>
        </a:p>
        <a:p>
          <a:r>
            <a:rPr lang="kk-KZ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11 «Д»</a:t>
          </a:r>
          <a:endParaRPr lang="ru-RU" sz="14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EE7E29-03B6-4976-BFDF-83650657890D}" type="parTrans" cxnId="{DE129100-4ABE-4EEF-B1DC-D48EB074A892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CA6591-B995-4BB9-ABA1-083D120F7A42}" type="sibTrans" cxnId="{DE129100-4ABE-4EEF-B1DC-D48EB074A892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376039-4E00-4651-B21A-AC29527AD3EC}">
      <dgm:prSet phldrT="[Текст]" custT="1"/>
      <dgm:spPr/>
      <dgm:t>
        <a:bodyPr/>
        <a:lstStyle/>
        <a:p>
          <a:r>
            <a:rPr lang="kk-KZ" sz="1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Қоғамдық-гуманитарлық бағыттағы сыныптар:</a:t>
          </a:r>
          <a:endParaRPr lang="ru-RU" sz="18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22CE66-5DB1-4BE6-AFF2-CB5F40B25FA8}" type="parTrans" cxnId="{A2F54239-7120-42EC-8A9C-376D6FA10BF7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83BCA6-022D-4DA1-A27F-08D614494EF9}" type="sibTrans" cxnId="{A2F54239-7120-42EC-8A9C-376D6FA10BF7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F10CF5-E7FA-4BF7-98D9-83F3656E23CA}">
      <dgm:prSet phldrT="[Текст]" custT="1"/>
      <dgm:spPr/>
      <dgm:t>
        <a:bodyPr/>
        <a:lstStyle/>
        <a:p>
          <a:r>
            <a:rPr lang="kk-KZ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11 «А», </a:t>
          </a:r>
        </a:p>
        <a:p>
          <a:r>
            <a:rPr lang="kk-KZ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11 «Б»</a:t>
          </a:r>
          <a:endParaRPr lang="ru-RU" sz="14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592C63-4247-447E-BBF4-B0D8630E0F9D}" type="parTrans" cxnId="{9B2D33C1-4475-4EA9-9355-B5B15C682900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61EA56-2CB0-4B70-A4E7-3D947F731496}" type="sibTrans" cxnId="{9B2D33C1-4475-4EA9-9355-B5B15C682900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17AAB0B-61D2-4049-B192-304CF83A6354}" type="pres">
      <dgm:prSet presAssocID="{6A794633-7BA9-449A-9412-23E7474A85D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7B9ED55-A0B5-4527-A9E1-89CB9A55FE49}" type="pres">
      <dgm:prSet presAssocID="{1DFF2B9E-0017-4829-9823-0E8ABB0D3F7B}" presName="root" presStyleCnt="0"/>
      <dgm:spPr/>
    </dgm:pt>
    <dgm:pt modelId="{DA7AD94A-36FF-4888-AFDC-3E0BD9E8C111}" type="pres">
      <dgm:prSet presAssocID="{1DFF2B9E-0017-4829-9823-0E8ABB0D3F7B}" presName="rootComposite" presStyleCnt="0"/>
      <dgm:spPr/>
    </dgm:pt>
    <dgm:pt modelId="{BD28AA8C-F5F2-411A-90DC-8A7A6BF200DE}" type="pres">
      <dgm:prSet presAssocID="{1DFF2B9E-0017-4829-9823-0E8ABB0D3F7B}" presName="rootText" presStyleLbl="node1" presStyleIdx="0" presStyleCnt="2" custScaleX="137736" custLinFactNeighborX="-29015"/>
      <dgm:spPr/>
      <dgm:t>
        <a:bodyPr/>
        <a:lstStyle/>
        <a:p>
          <a:endParaRPr lang="ru-RU"/>
        </a:p>
      </dgm:t>
    </dgm:pt>
    <dgm:pt modelId="{96F25591-A9F6-4FC7-B73F-72653F2E4411}" type="pres">
      <dgm:prSet presAssocID="{1DFF2B9E-0017-4829-9823-0E8ABB0D3F7B}" presName="rootConnector" presStyleLbl="node1" presStyleIdx="0" presStyleCnt="2"/>
      <dgm:spPr/>
      <dgm:t>
        <a:bodyPr/>
        <a:lstStyle/>
        <a:p>
          <a:endParaRPr lang="ru-RU"/>
        </a:p>
      </dgm:t>
    </dgm:pt>
    <dgm:pt modelId="{4353CE3F-293C-40DA-B304-25BBDF805A0C}" type="pres">
      <dgm:prSet presAssocID="{1DFF2B9E-0017-4829-9823-0E8ABB0D3F7B}" presName="childShape" presStyleCnt="0"/>
      <dgm:spPr/>
    </dgm:pt>
    <dgm:pt modelId="{4B8F788C-2A7C-4F32-A129-D5ACD59D01C0}" type="pres">
      <dgm:prSet presAssocID="{80EE7E29-03B6-4976-BFDF-83650657890D}" presName="Name13" presStyleLbl="parChTrans1D2" presStyleIdx="0" presStyleCnt="2"/>
      <dgm:spPr/>
      <dgm:t>
        <a:bodyPr/>
        <a:lstStyle/>
        <a:p>
          <a:endParaRPr lang="ru-RU"/>
        </a:p>
      </dgm:t>
    </dgm:pt>
    <dgm:pt modelId="{9F0B8578-8708-4545-A7D4-36D8BBFDFE82}" type="pres">
      <dgm:prSet presAssocID="{C9012394-3257-4A0F-98F7-5C4F49253A1A}" presName="childText" presStyleLbl="bgAcc1" presStyleIdx="0" presStyleCnt="2" custLinFactNeighborX="-36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130B0-59DE-451C-803C-F7F183842246}" type="pres">
      <dgm:prSet presAssocID="{74376039-4E00-4651-B21A-AC29527AD3EC}" presName="root" presStyleCnt="0"/>
      <dgm:spPr/>
    </dgm:pt>
    <dgm:pt modelId="{56AF7B0F-025B-447C-8B70-482F1F0449F0}" type="pres">
      <dgm:prSet presAssocID="{74376039-4E00-4651-B21A-AC29527AD3EC}" presName="rootComposite" presStyleCnt="0"/>
      <dgm:spPr/>
    </dgm:pt>
    <dgm:pt modelId="{0550ACBC-20D8-4CBE-BB97-693E58C78EF6}" type="pres">
      <dgm:prSet presAssocID="{74376039-4E00-4651-B21A-AC29527AD3EC}" presName="rootText" presStyleLbl="node1" presStyleIdx="1" presStyleCnt="2" custScaleX="148436" custLinFactNeighborX="29015"/>
      <dgm:spPr/>
      <dgm:t>
        <a:bodyPr/>
        <a:lstStyle/>
        <a:p>
          <a:endParaRPr lang="ru-RU"/>
        </a:p>
      </dgm:t>
    </dgm:pt>
    <dgm:pt modelId="{8CE1744C-D998-4EB5-B0CC-119415F45ACF}" type="pres">
      <dgm:prSet presAssocID="{74376039-4E00-4651-B21A-AC29527AD3EC}" presName="rootConnector" presStyleLbl="node1" presStyleIdx="1" presStyleCnt="2"/>
      <dgm:spPr/>
      <dgm:t>
        <a:bodyPr/>
        <a:lstStyle/>
        <a:p>
          <a:endParaRPr lang="ru-RU"/>
        </a:p>
      </dgm:t>
    </dgm:pt>
    <dgm:pt modelId="{8D918B6B-201D-4319-8F25-D0927EBE83F1}" type="pres">
      <dgm:prSet presAssocID="{74376039-4E00-4651-B21A-AC29527AD3EC}" presName="childShape" presStyleCnt="0"/>
      <dgm:spPr/>
    </dgm:pt>
    <dgm:pt modelId="{9A1F0483-7901-48A4-A2E8-49D8555D5FDC}" type="pres">
      <dgm:prSet presAssocID="{DE592C63-4247-447E-BBF4-B0D8630E0F9D}" presName="Name13" presStyleLbl="parChTrans1D2" presStyleIdx="1" presStyleCnt="2"/>
      <dgm:spPr/>
      <dgm:t>
        <a:bodyPr/>
        <a:lstStyle/>
        <a:p>
          <a:endParaRPr lang="ru-RU"/>
        </a:p>
      </dgm:t>
    </dgm:pt>
    <dgm:pt modelId="{18DF40AD-B8C9-4409-BF05-39D778F09A8F}" type="pres">
      <dgm:prSet presAssocID="{18F10CF5-E7FA-4BF7-98D9-83F3656E23CA}" presName="childText" presStyleLbl="bgAcc1" presStyleIdx="1" presStyleCnt="2" custLinFactNeighborX="36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37602E-2B83-462B-BC46-3529349F95BC}" type="presOf" srcId="{18F10CF5-E7FA-4BF7-98D9-83F3656E23CA}" destId="{18DF40AD-B8C9-4409-BF05-39D778F09A8F}" srcOrd="0" destOrd="0" presId="urn:microsoft.com/office/officeart/2005/8/layout/hierarchy3"/>
    <dgm:cxn modelId="{A2F54239-7120-42EC-8A9C-376D6FA10BF7}" srcId="{6A794633-7BA9-449A-9412-23E7474A85D3}" destId="{74376039-4E00-4651-B21A-AC29527AD3EC}" srcOrd="1" destOrd="0" parTransId="{B322CE66-5DB1-4BE6-AFF2-CB5F40B25FA8}" sibTransId="{A483BCA6-022D-4DA1-A27F-08D614494EF9}"/>
    <dgm:cxn modelId="{B1494261-B62B-4FCB-966C-E6145C309F30}" type="presOf" srcId="{1DFF2B9E-0017-4829-9823-0E8ABB0D3F7B}" destId="{BD28AA8C-F5F2-411A-90DC-8A7A6BF200DE}" srcOrd="0" destOrd="0" presId="urn:microsoft.com/office/officeart/2005/8/layout/hierarchy3"/>
    <dgm:cxn modelId="{48232B94-DE50-4A7D-B375-07E23F7A147C}" type="presOf" srcId="{80EE7E29-03B6-4976-BFDF-83650657890D}" destId="{4B8F788C-2A7C-4F32-A129-D5ACD59D01C0}" srcOrd="0" destOrd="0" presId="urn:microsoft.com/office/officeart/2005/8/layout/hierarchy3"/>
    <dgm:cxn modelId="{7A74E4EA-B383-463D-A2A7-623D97645316}" type="presOf" srcId="{74376039-4E00-4651-B21A-AC29527AD3EC}" destId="{8CE1744C-D998-4EB5-B0CC-119415F45ACF}" srcOrd="1" destOrd="0" presId="urn:microsoft.com/office/officeart/2005/8/layout/hierarchy3"/>
    <dgm:cxn modelId="{DE129100-4ABE-4EEF-B1DC-D48EB074A892}" srcId="{1DFF2B9E-0017-4829-9823-0E8ABB0D3F7B}" destId="{C9012394-3257-4A0F-98F7-5C4F49253A1A}" srcOrd="0" destOrd="0" parTransId="{80EE7E29-03B6-4976-BFDF-83650657890D}" sibTransId="{CCCA6591-B995-4BB9-ABA1-083D120F7A42}"/>
    <dgm:cxn modelId="{2C5DFD52-97D4-4FF0-BA26-093C96B05D31}" type="presOf" srcId="{1DFF2B9E-0017-4829-9823-0E8ABB0D3F7B}" destId="{96F25591-A9F6-4FC7-B73F-72653F2E4411}" srcOrd="1" destOrd="0" presId="urn:microsoft.com/office/officeart/2005/8/layout/hierarchy3"/>
    <dgm:cxn modelId="{66A29AEF-1A5D-4CA4-A5D9-2BE853CB8D1A}" type="presOf" srcId="{6A794633-7BA9-449A-9412-23E7474A85D3}" destId="{917AAB0B-61D2-4049-B192-304CF83A6354}" srcOrd="0" destOrd="0" presId="urn:microsoft.com/office/officeart/2005/8/layout/hierarchy3"/>
    <dgm:cxn modelId="{9B2D33C1-4475-4EA9-9355-B5B15C682900}" srcId="{74376039-4E00-4651-B21A-AC29527AD3EC}" destId="{18F10CF5-E7FA-4BF7-98D9-83F3656E23CA}" srcOrd="0" destOrd="0" parTransId="{DE592C63-4247-447E-BBF4-B0D8630E0F9D}" sibTransId="{3761EA56-2CB0-4B70-A4E7-3D947F731496}"/>
    <dgm:cxn modelId="{2C4D113C-507C-4E62-A86F-A76AF6AC0841}" type="presOf" srcId="{DE592C63-4247-447E-BBF4-B0D8630E0F9D}" destId="{9A1F0483-7901-48A4-A2E8-49D8555D5FDC}" srcOrd="0" destOrd="0" presId="urn:microsoft.com/office/officeart/2005/8/layout/hierarchy3"/>
    <dgm:cxn modelId="{D3B9AD02-7B5E-44A4-83B2-77F53A06AC67}" type="presOf" srcId="{C9012394-3257-4A0F-98F7-5C4F49253A1A}" destId="{9F0B8578-8708-4545-A7D4-36D8BBFDFE82}" srcOrd="0" destOrd="0" presId="urn:microsoft.com/office/officeart/2005/8/layout/hierarchy3"/>
    <dgm:cxn modelId="{953D645B-955A-4F24-B7F0-930D29F40A83}" type="presOf" srcId="{74376039-4E00-4651-B21A-AC29527AD3EC}" destId="{0550ACBC-20D8-4CBE-BB97-693E58C78EF6}" srcOrd="0" destOrd="0" presId="urn:microsoft.com/office/officeart/2005/8/layout/hierarchy3"/>
    <dgm:cxn modelId="{1FC43AE9-7AE5-4059-B1E4-09C8EF60C64C}" srcId="{6A794633-7BA9-449A-9412-23E7474A85D3}" destId="{1DFF2B9E-0017-4829-9823-0E8ABB0D3F7B}" srcOrd="0" destOrd="0" parTransId="{6D365686-5C6A-41DB-881F-C4433B45611A}" sibTransId="{F226D6F3-8EBA-4CF9-BD84-BDA630799AD3}"/>
    <dgm:cxn modelId="{F28E91F8-F4F4-452A-96E5-CB1317A420AD}" type="presParOf" srcId="{917AAB0B-61D2-4049-B192-304CF83A6354}" destId="{07B9ED55-A0B5-4527-A9E1-89CB9A55FE49}" srcOrd="0" destOrd="0" presId="urn:microsoft.com/office/officeart/2005/8/layout/hierarchy3"/>
    <dgm:cxn modelId="{3BA611C5-EF4D-49AE-BA6D-8A5324E07A86}" type="presParOf" srcId="{07B9ED55-A0B5-4527-A9E1-89CB9A55FE49}" destId="{DA7AD94A-36FF-4888-AFDC-3E0BD9E8C111}" srcOrd="0" destOrd="0" presId="urn:microsoft.com/office/officeart/2005/8/layout/hierarchy3"/>
    <dgm:cxn modelId="{A4280E31-B116-497D-A1B7-0979C9C0DFD4}" type="presParOf" srcId="{DA7AD94A-36FF-4888-AFDC-3E0BD9E8C111}" destId="{BD28AA8C-F5F2-411A-90DC-8A7A6BF200DE}" srcOrd="0" destOrd="0" presId="urn:microsoft.com/office/officeart/2005/8/layout/hierarchy3"/>
    <dgm:cxn modelId="{ED2396DA-2972-4404-BE54-470B5457FE2F}" type="presParOf" srcId="{DA7AD94A-36FF-4888-AFDC-3E0BD9E8C111}" destId="{96F25591-A9F6-4FC7-B73F-72653F2E4411}" srcOrd="1" destOrd="0" presId="urn:microsoft.com/office/officeart/2005/8/layout/hierarchy3"/>
    <dgm:cxn modelId="{4CD5F0B4-914B-4ED9-BFE4-6EB81BA3BA9E}" type="presParOf" srcId="{07B9ED55-A0B5-4527-A9E1-89CB9A55FE49}" destId="{4353CE3F-293C-40DA-B304-25BBDF805A0C}" srcOrd="1" destOrd="0" presId="urn:microsoft.com/office/officeart/2005/8/layout/hierarchy3"/>
    <dgm:cxn modelId="{67678195-153B-4D5F-B8DE-F1A29B2FF504}" type="presParOf" srcId="{4353CE3F-293C-40DA-B304-25BBDF805A0C}" destId="{4B8F788C-2A7C-4F32-A129-D5ACD59D01C0}" srcOrd="0" destOrd="0" presId="urn:microsoft.com/office/officeart/2005/8/layout/hierarchy3"/>
    <dgm:cxn modelId="{02F71629-7CE6-4C88-8B22-E58EF2C5ADD2}" type="presParOf" srcId="{4353CE3F-293C-40DA-B304-25BBDF805A0C}" destId="{9F0B8578-8708-4545-A7D4-36D8BBFDFE82}" srcOrd="1" destOrd="0" presId="urn:microsoft.com/office/officeart/2005/8/layout/hierarchy3"/>
    <dgm:cxn modelId="{DD7C9069-2330-4F15-906D-D00635E53832}" type="presParOf" srcId="{917AAB0B-61D2-4049-B192-304CF83A6354}" destId="{FCE130B0-59DE-451C-803C-F7F183842246}" srcOrd="1" destOrd="0" presId="urn:microsoft.com/office/officeart/2005/8/layout/hierarchy3"/>
    <dgm:cxn modelId="{87BEFF7B-72BB-4830-A3D0-9749A1F4BA03}" type="presParOf" srcId="{FCE130B0-59DE-451C-803C-F7F183842246}" destId="{56AF7B0F-025B-447C-8B70-482F1F0449F0}" srcOrd="0" destOrd="0" presId="urn:microsoft.com/office/officeart/2005/8/layout/hierarchy3"/>
    <dgm:cxn modelId="{5710597E-49B1-478D-B3E9-E3B652AC4EC0}" type="presParOf" srcId="{56AF7B0F-025B-447C-8B70-482F1F0449F0}" destId="{0550ACBC-20D8-4CBE-BB97-693E58C78EF6}" srcOrd="0" destOrd="0" presId="urn:microsoft.com/office/officeart/2005/8/layout/hierarchy3"/>
    <dgm:cxn modelId="{20FC9192-8710-4383-8731-45FD464A7A05}" type="presParOf" srcId="{56AF7B0F-025B-447C-8B70-482F1F0449F0}" destId="{8CE1744C-D998-4EB5-B0CC-119415F45ACF}" srcOrd="1" destOrd="0" presId="urn:microsoft.com/office/officeart/2005/8/layout/hierarchy3"/>
    <dgm:cxn modelId="{B42F8062-844F-4EF5-9095-9F8F716B606C}" type="presParOf" srcId="{FCE130B0-59DE-451C-803C-F7F183842246}" destId="{8D918B6B-201D-4319-8F25-D0927EBE83F1}" srcOrd="1" destOrd="0" presId="urn:microsoft.com/office/officeart/2005/8/layout/hierarchy3"/>
    <dgm:cxn modelId="{A6D3F0D1-134E-4D2D-AFDD-EEBC72B5077D}" type="presParOf" srcId="{8D918B6B-201D-4319-8F25-D0927EBE83F1}" destId="{9A1F0483-7901-48A4-A2E8-49D8555D5FDC}" srcOrd="0" destOrd="0" presId="urn:microsoft.com/office/officeart/2005/8/layout/hierarchy3"/>
    <dgm:cxn modelId="{5F4CA893-253C-435D-96D8-E291D973561C}" type="presParOf" srcId="{8D918B6B-201D-4319-8F25-D0927EBE83F1}" destId="{18DF40AD-B8C9-4409-BF05-39D778F09A8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442A26-844B-4647-BD70-69A74E5DE5A7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372F60-B9BF-4229-A34F-2110D1B8026C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dirty="0"/>
            <a:t>Жалпы бітірушілер саны : 178</a:t>
          </a:r>
          <a:endParaRPr lang="ru-RU" dirty="0"/>
        </a:p>
      </dgm:t>
    </dgm:pt>
    <dgm:pt modelId="{5C9D8831-31C6-4FCB-A96F-843FB6F0A7DA}" type="parTrans" cxnId="{CA52D3BE-5A21-4088-BBDC-58080FFE16A4}">
      <dgm:prSet/>
      <dgm:spPr/>
      <dgm:t>
        <a:bodyPr/>
        <a:lstStyle/>
        <a:p>
          <a:endParaRPr lang="ru-RU"/>
        </a:p>
      </dgm:t>
    </dgm:pt>
    <dgm:pt modelId="{45A1393E-EECF-4FA6-9B5E-813258C840A1}" type="sibTrans" cxnId="{CA52D3BE-5A21-4088-BBDC-58080FFE16A4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dirty="0"/>
            <a:t>№2 сынама тест нәтижесі</a:t>
          </a:r>
          <a:endParaRPr lang="ru-RU" dirty="0"/>
        </a:p>
      </dgm:t>
    </dgm:pt>
    <dgm:pt modelId="{13246400-4BCC-49F8-9140-EDD99228AA1A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dirty="0"/>
            <a:t>№2 сынама тестке қатысқан оқушылар саны:</a:t>
          </a:r>
          <a:r>
            <a:rPr lang="en-US" dirty="0"/>
            <a:t>158</a:t>
          </a:r>
          <a:endParaRPr lang="ru-RU" dirty="0"/>
        </a:p>
      </dgm:t>
    </dgm:pt>
    <dgm:pt modelId="{CD40E5F3-B4F3-4950-879B-C7FB35BDBBFE}" type="parTrans" cxnId="{7FBDC242-5642-40D1-A840-AA1167911680}">
      <dgm:prSet/>
      <dgm:spPr/>
      <dgm:t>
        <a:bodyPr/>
        <a:lstStyle/>
        <a:p>
          <a:endParaRPr lang="ru-RU"/>
        </a:p>
      </dgm:t>
    </dgm:pt>
    <dgm:pt modelId="{CB9A6365-7D44-452B-A542-48447564378E}" type="sibTrans" cxnId="{7FBDC242-5642-40D1-A840-AA1167911680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dirty="0"/>
            <a:t>Орта балы:</a:t>
          </a:r>
          <a:r>
            <a:rPr lang="en-US" dirty="0"/>
            <a:t>53,2</a:t>
          </a:r>
          <a:endParaRPr lang="ru-RU" dirty="0"/>
        </a:p>
      </dgm:t>
    </dgm:pt>
    <dgm:pt modelId="{FCF9B140-0E51-4F13-AD94-E9AB857D89C7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Алтын белгі -  23</a:t>
          </a:r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толығымен</a:t>
          </a:r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қатысты</a:t>
          </a:r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орта баллы – </a:t>
          </a:r>
          <a:r>
            <a: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76</a:t>
          </a:r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</a:p>
      </dgm:t>
    </dgm:pt>
    <dgm:pt modelId="{4B35092E-7D13-47D6-86AC-1944FB7447D9}" type="parTrans" cxnId="{A1C97CD3-B341-42B9-AEA3-1F8AC68B2DFD}">
      <dgm:prSet/>
      <dgm:spPr/>
      <dgm:t>
        <a:bodyPr/>
        <a:lstStyle/>
        <a:p>
          <a:endParaRPr lang="ru-RU"/>
        </a:p>
      </dgm:t>
    </dgm:pt>
    <dgm:pt modelId="{928AADCD-4BAF-45CD-8B0D-80659214A172}" type="sibTrans" cxnId="{A1C97CD3-B341-42B9-AEA3-1F8AC68B2DFD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dirty="0"/>
            <a:t>Үздік аттестатқа үміткер – 13 толығымен қатысты орта баллы – </a:t>
          </a:r>
          <a:r>
            <a:rPr lang="en-US" dirty="0"/>
            <a:t>65,1</a:t>
          </a:r>
          <a:endParaRPr lang="ru-RU" dirty="0"/>
        </a:p>
      </dgm:t>
    </dgm:pt>
    <dgm:pt modelId="{4DC71B56-B1C4-4F35-9BD5-A0A0D105C09C}" type="pres">
      <dgm:prSet presAssocID="{D3442A26-844B-4647-BD70-69A74E5DE5A7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C6AA8A6-51CA-4272-9161-079416640812}" type="pres">
      <dgm:prSet presAssocID="{ED372F60-B9BF-4229-A34F-2110D1B8026C}" presName="composite" presStyleCnt="0"/>
      <dgm:spPr/>
    </dgm:pt>
    <dgm:pt modelId="{9127ED5B-68B3-4FDA-889A-8B1C037621EF}" type="pres">
      <dgm:prSet presAssocID="{ED372F60-B9BF-4229-A34F-2110D1B8026C}" presName="Parent1" presStyleLbl="node1" presStyleIdx="0" presStyleCnt="6" custScaleY="81414" custLinFactNeighborX="10388" custLinFactNeighborY="-119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C1EB1-876D-46E3-B0BA-D8905B772936}" type="pres">
      <dgm:prSet presAssocID="{ED372F60-B9BF-4229-A34F-2110D1B8026C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A2C6B02-60FD-4220-B68E-60F9A6D86FBE}" type="pres">
      <dgm:prSet presAssocID="{ED372F60-B9BF-4229-A34F-2110D1B8026C}" presName="BalanceSpacing" presStyleCnt="0"/>
      <dgm:spPr/>
    </dgm:pt>
    <dgm:pt modelId="{39D14C16-2E30-454C-BA3B-F157637927A9}" type="pres">
      <dgm:prSet presAssocID="{ED372F60-B9BF-4229-A34F-2110D1B8026C}" presName="BalanceSpacing1" presStyleCnt="0"/>
      <dgm:spPr/>
    </dgm:pt>
    <dgm:pt modelId="{A769DEE0-DE3C-436D-9C09-837DC90E60BF}" type="pres">
      <dgm:prSet presAssocID="{45A1393E-EECF-4FA6-9B5E-813258C840A1}" presName="Accent1Text" presStyleLbl="node1" presStyleIdx="1" presStyleCnt="6" custScaleX="117625" custScaleY="101213" custLinFactNeighborX="78820" custLinFactNeighborY="86112"/>
      <dgm:spPr/>
      <dgm:t>
        <a:bodyPr/>
        <a:lstStyle/>
        <a:p>
          <a:endParaRPr lang="ru-RU"/>
        </a:p>
      </dgm:t>
    </dgm:pt>
    <dgm:pt modelId="{107F88EF-49B3-49E8-9BDD-0B2F3432E3A8}" type="pres">
      <dgm:prSet presAssocID="{45A1393E-EECF-4FA6-9B5E-813258C840A1}" presName="spaceBetweenRectangles" presStyleCnt="0"/>
      <dgm:spPr/>
    </dgm:pt>
    <dgm:pt modelId="{72008F53-F917-4D4B-A750-9E5F7174FE4A}" type="pres">
      <dgm:prSet presAssocID="{13246400-4BCC-49F8-9140-EDD99228AA1A}" presName="composite" presStyleCnt="0"/>
      <dgm:spPr/>
    </dgm:pt>
    <dgm:pt modelId="{5DA286B4-2B6F-4295-8F17-7D14C4C75B6F}" type="pres">
      <dgm:prSet presAssocID="{13246400-4BCC-49F8-9140-EDD99228AA1A}" presName="Parent1" presStyleLbl="node1" presStyleIdx="2" presStyleCnt="6" custScaleX="97840" custScaleY="83999" custLinFactNeighborX="-93677" custLinFactNeighborY="-647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65223-10EC-4ED8-BFA5-2B58B0D2E37A}" type="pres">
      <dgm:prSet presAssocID="{13246400-4BCC-49F8-9140-EDD99228AA1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B391A30-2C65-4F22-9226-B7A0B54CF9A7}" type="pres">
      <dgm:prSet presAssocID="{13246400-4BCC-49F8-9140-EDD99228AA1A}" presName="BalanceSpacing" presStyleCnt="0"/>
      <dgm:spPr/>
    </dgm:pt>
    <dgm:pt modelId="{06A6F0F6-6DF8-43A2-A543-0A8893F2771C}" type="pres">
      <dgm:prSet presAssocID="{13246400-4BCC-49F8-9140-EDD99228AA1A}" presName="BalanceSpacing1" presStyleCnt="0"/>
      <dgm:spPr/>
    </dgm:pt>
    <dgm:pt modelId="{4525989F-CE57-4DEF-A666-A3A0C75EB3A6}" type="pres">
      <dgm:prSet presAssocID="{CB9A6365-7D44-452B-A542-48447564378E}" presName="Accent1Text" presStyleLbl="node1" presStyleIdx="3" presStyleCnt="6" custScaleY="83596" custLinFactNeighborX="65408" custLinFactNeighborY="1232"/>
      <dgm:spPr/>
      <dgm:t>
        <a:bodyPr/>
        <a:lstStyle/>
        <a:p>
          <a:endParaRPr lang="ru-RU"/>
        </a:p>
      </dgm:t>
    </dgm:pt>
    <dgm:pt modelId="{E8204E5B-1896-4464-88C0-C83BA7E1D4DC}" type="pres">
      <dgm:prSet presAssocID="{CB9A6365-7D44-452B-A542-48447564378E}" presName="spaceBetweenRectangles" presStyleCnt="0"/>
      <dgm:spPr/>
    </dgm:pt>
    <dgm:pt modelId="{6AD12DD0-AE42-4880-8FE9-F3C8493ADCC3}" type="pres">
      <dgm:prSet presAssocID="{FCF9B140-0E51-4F13-AD94-E9AB857D89C7}" presName="composite" presStyleCnt="0"/>
      <dgm:spPr/>
    </dgm:pt>
    <dgm:pt modelId="{14F5206F-8F00-4D26-8CDE-3FC510C6B56D}" type="pres">
      <dgm:prSet presAssocID="{FCF9B140-0E51-4F13-AD94-E9AB857D89C7}" presName="Parent1" presStyleLbl="node1" presStyleIdx="4" presStyleCnt="6" custScaleY="73495" custLinFactNeighborX="16983" custLinFactNeighborY="88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86447-D1A5-4C2B-B07D-727E8847C11E}" type="pres">
      <dgm:prSet presAssocID="{FCF9B140-0E51-4F13-AD94-E9AB857D89C7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B20D95D7-F95F-47F2-A313-7D6335A89C06}" type="pres">
      <dgm:prSet presAssocID="{FCF9B140-0E51-4F13-AD94-E9AB857D89C7}" presName="BalanceSpacing" presStyleCnt="0"/>
      <dgm:spPr/>
    </dgm:pt>
    <dgm:pt modelId="{37AFE432-C71C-4573-BB7E-FAB21EBD1BBB}" type="pres">
      <dgm:prSet presAssocID="{FCF9B140-0E51-4F13-AD94-E9AB857D89C7}" presName="BalanceSpacing1" presStyleCnt="0"/>
      <dgm:spPr/>
    </dgm:pt>
    <dgm:pt modelId="{2DD2BF92-B0E6-4283-BD10-36EF6F324412}" type="pres">
      <dgm:prSet presAssocID="{928AADCD-4BAF-45CD-8B0D-80659214A172}" presName="Accent1Text" presStyleLbl="node1" presStyleIdx="5" presStyleCnt="6" custScaleX="97840" custScaleY="77858" custLinFactNeighborX="-43181" custLinFactNeighborY="-14799"/>
      <dgm:spPr/>
      <dgm:t>
        <a:bodyPr/>
        <a:lstStyle/>
        <a:p>
          <a:endParaRPr lang="ru-RU"/>
        </a:p>
      </dgm:t>
    </dgm:pt>
  </dgm:ptLst>
  <dgm:cxnLst>
    <dgm:cxn modelId="{C3C71CC2-53A4-4551-9936-AA379FB68737}" type="presOf" srcId="{D3442A26-844B-4647-BD70-69A74E5DE5A7}" destId="{4DC71B56-B1C4-4F35-9BD5-A0A0D105C09C}" srcOrd="0" destOrd="0" presId="urn:microsoft.com/office/officeart/2008/layout/AlternatingHexagons"/>
    <dgm:cxn modelId="{15716F59-6D4D-48A7-99F8-522BFCCE3FCD}" type="presOf" srcId="{ED372F60-B9BF-4229-A34F-2110D1B8026C}" destId="{9127ED5B-68B3-4FDA-889A-8B1C037621EF}" srcOrd="0" destOrd="0" presId="urn:microsoft.com/office/officeart/2008/layout/AlternatingHexagons"/>
    <dgm:cxn modelId="{7211FF52-13DA-4A84-ADAE-2C2ED6FF81E3}" type="presOf" srcId="{13246400-4BCC-49F8-9140-EDD99228AA1A}" destId="{5DA286B4-2B6F-4295-8F17-7D14C4C75B6F}" srcOrd="0" destOrd="0" presId="urn:microsoft.com/office/officeart/2008/layout/AlternatingHexagons"/>
    <dgm:cxn modelId="{B44C8492-7AB8-4EC5-B49C-83B06D64FBDC}" type="presOf" srcId="{FCF9B140-0E51-4F13-AD94-E9AB857D89C7}" destId="{14F5206F-8F00-4D26-8CDE-3FC510C6B56D}" srcOrd="0" destOrd="0" presId="urn:microsoft.com/office/officeart/2008/layout/AlternatingHexagons"/>
    <dgm:cxn modelId="{A1C97CD3-B341-42B9-AEA3-1F8AC68B2DFD}" srcId="{D3442A26-844B-4647-BD70-69A74E5DE5A7}" destId="{FCF9B140-0E51-4F13-AD94-E9AB857D89C7}" srcOrd="2" destOrd="0" parTransId="{4B35092E-7D13-47D6-86AC-1944FB7447D9}" sibTransId="{928AADCD-4BAF-45CD-8B0D-80659214A172}"/>
    <dgm:cxn modelId="{7FBDC242-5642-40D1-A840-AA1167911680}" srcId="{D3442A26-844B-4647-BD70-69A74E5DE5A7}" destId="{13246400-4BCC-49F8-9140-EDD99228AA1A}" srcOrd="1" destOrd="0" parTransId="{CD40E5F3-B4F3-4950-879B-C7FB35BDBBFE}" sibTransId="{CB9A6365-7D44-452B-A542-48447564378E}"/>
    <dgm:cxn modelId="{86C09C05-4FBE-4D7A-993E-CDCAC6417F9C}" type="presOf" srcId="{928AADCD-4BAF-45CD-8B0D-80659214A172}" destId="{2DD2BF92-B0E6-4283-BD10-36EF6F324412}" srcOrd="0" destOrd="0" presId="urn:microsoft.com/office/officeart/2008/layout/AlternatingHexagons"/>
    <dgm:cxn modelId="{66774739-7D2A-4435-9AB4-F42F387BB461}" type="presOf" srcId="{CB9A6365-7D44-452B-A542-48447564378E}" destId="{4525989F-CE57-4DEF-A666-A3A0C75EB3A6}" srcOrd="0" destOrd="0" presId="urn:microsoft.com/office/officeart/2008/layout/AlternatingHexagons"/>
    <dgm:cxn modelId="{6C97C7EE-2715-42FE-AE3E-38C29B74C1C5}" type="presOf" srcId="{45A1393E-EECF-4FA6-9B5E-813258C840A1}" destId="{A769DEE0-DE3C-436D-9C09-837DC90E60BF}" srcOrd="0" destOrd="0" presId="urn:microsoft.com/office/officeart/2008/layout/AlternatingHexagons"/>
    <dgm:cxn modelId="{CA52D3BE-5A21-4088-BBDC-58080FFE16A4}" srcId="{D3442A26-844B-4647-BD70-69A74E5DE5A7}" destId="{ED372F60-B9BF-4229-A34F-2110D1B8026C}" srcOrd="0" destOrd="0" parTransId="{5C9D8831-31C6-4FCB-A96F-843FB6F0A7DA}" sibTransId="{45A1393E-EECF-4FA6-9B5E-813258C840A1}"/>
    <dgm:cxn modelId="{E618AC00-DC72-47EE-B022-4771B2136968}" type="presParOf" srcId="{4DC71B56-B1C4-4F35-9BD5-A0A0D105C09C}" destId="{0C6AA8A6-51CA-4272-9161-079416640812}" srcOrd="0" destOrd="0" presId="urn:microsoft.com/office/officeart/2008/layout/AlternatingHexagons"/>
    <dgm:cxn modelId="{0EAF4D48-3952-4F2D-89B1-AF1B86CA072F}" type="presParOf" srcId="{0C6AA8A6-51CA-4272-9161-079416640812}" destId="{9127ED5B-68B3-4FDA-889A-8B1C037621EF}" srcOrd="0" destOrd="0" presId="urn:microsoft.com/office/officeart/2008/layout/AlternatingHexagons"/>
    <dgm:cxn modelId="{A0A5A684-F023-4CC2-8F49-D5A694B70020}" type="presParOf" srcId="{0C6AA8A6-51CA-4272-9161-079416640812}" destId="{B06C1EB1-876D-46E3-B0BA-D8905B772936}" srcOrd="1" destOrd="0" presId="urn:microsoft.com/office/officeart/2008/layout/AlternatingHexagons"/>
    <dgm:cxn modelId="{AA718B8B-DF0C-4C2D-A585-0D76D4E73948}" type="presParOf" srcId="{0C6AA8A6-51CA-4272-9161-079416640812}" destId="{6A2C6B02-60FD-4220-B68E-60F9A6D86FBE}" srcOrd="2" destOrd="0" presId="urn:microsoft.com/office/officeart/2008/layout/AlternatingHexagons"/>
    <dgm:cxn modelId="{802A4ED6-ECC4-4531-A0DF-B0D4E0FB10C7}" type="presParOf" srcId="{0C6AA8A6-51CA-4272-9161-079416640812}" destId="{39D14C16-2E30-454C-BA3B-F157637927A9}" srcOrd="3" destOrd="0" presId="urn:microsoft.com/office/officeart/2008/layout/AlternatingHexagons"/>
    <dgm:cxn modelId="{2FE8D8E6-D8C8-46D4-9D59-9BF9606598F9}" type="presParOf" srcId="{0C6AA8A6-51CA-4272-9161-079416640812}" destId="{A769DEE0-DE3C-436D-9C09-837DC90E60BF}" srcOrd="4" destOrd="0" presId="urn:microsoft.com/office/officeart/2008/layout/AlternatingHexagons"/>
    <dgm:cxn modelId="{9757F451-FEC5-4DD4-B07D-AB2367559711}" type="presParOf" srcId="{4DC71B56-B1C4-4F35-9BD5-A0A0D105C09C}" destId="{107F88EF-49B3-49E8-9BDD-0B2F3432E3A8}" srcOrd="1" destOrd="0" presId="urn:microsoft.com/office/officeart/2008/layout/AlternatingHexagons"/>
    <dgm:cxn modelId="{5A20D446-85A1-4886-AE7D-8E44DE5BD36C}" type="presParOf" srcId="{4DC71B56-B1C4-4F35-9BD5-A0A0D105C09C}" destId="{72008F53-F917-4D4B-A750-9E5F7174FE4A}" srcOrd="2" destOrd="0" presId="urn:microsoft.com/office/officeart/2008/layout/AlternatingHexagons"/>
    <dgm:cxn modelId="{E60F5C6F-C380-48E9-AA51-2FC038C6E0B0}" type="presParOf" srcId="{72008F53-F917-4D4B-A750-9E5F7174FE4A}" destId="{5DA286B4-2B6F-4295-8F17-7D14C4C75B6F}" srcOrd="0" destOrd="0" presId="urn:microsoft.com/office/officeart/2008/layout/AlternatingHexagons"/>
    <dgm:cxn modelId="{BBB0B4EE-C776-449D-A37B-25F822D290DA}" type="presParOf" srcId="{72008F53-F917-4D4B-A750-9E5F7174FE4A}" destId="{96E65223-10EC-4ED8-BFA5-2B58B0D2E37A}" srcOrd="1" destOrd="0" presId="urn:microsoft.com/office/officeart/2008/layout/AlternatingHexagons"/>
    <dgm:cxn modelId="{BABD7BA0-1489-4A0D-9B70-FB4EA0B4BB22}" type="presParOf" srcId="{72008F53-F917-4D4B-A750-9E5F7174FE4A}" destId="{CB391A30-2C65-4F22-9226-B7A0B54CF9A7}" srcOrd="2" destOrd="0" presId="urn:microsoft.com/office/officeart/2008/layout/AlternatingHexagons"/>
    <dgm:cxn modelId="{51CF1E06-B6FB-4D17-844F-42CC0518F312}" type="presParOf" srcId="{72008F53-F917-4D4B-A750-9E5F7174FE4A}" destId="{06A6F0F6-6DF8-43A2-A543-0A8893F2771C}" srcOrd="3" destOrd="0" presId="urn:microsoft.com/office/officeart/2008/layout/AlternatingHexagons"/>
    <dgm:cxn modelId="{A5357369-1617-4A09-BDED-02A2EF2B81CC}" type="presParOf" srcId="{72008F53-F917-4D4B-A750-9E5F7174FE4A}" destId="{4525989F-CE57-4DEF-A666-A3A0C75EB3A6}" srcOrd="4" destOrd="0" presId="urn:microsoft.com/office/officeart/2008/layout/AlternatingHexagons"/>
    <dgm:cxn modelId="{0292B18F-7C14-41A6-90F7-BF1EF3F80E96}" type="presParOf" srcId="{4DC71B56-B1C4-4F35-9BD5-A0A0D105C09C}" destId="{E8204E5B-1896-4464-88C0-C83BA7E1D4DC}" srcOrd="3" destOrd="0" presId="urn:microsoft.com/office/officeart/2008/layout/AlternatingHexagons"/>
    <dgm:cxn modelId="{A698B270-DE85-494E-A32D-887D36CE8CA3}" type="presParOf" srcId="{4DC71B56-B1C4-4F35-9BD5-A0A0D105C09C}" destId="{6AD12DD0-AE42-4880-8FE9-F3C8493ADCC3}" srcOrd="4" destOrd="0" presId="urn:microsoft.com/office/officeart/2008/layout/AlternatingHexagons"/>
    <dgm:cxn modelId="{615F5EE1-330C-4361-A374-C97F456EE80F}" type="presParOf" srcId="{6AD12DD0-AE42-4880-8FE9-F3C8493ADCC3}" destId="{14F5206F-8F00-4D26-8CDE-3FC510C6B56D}" srcOrd="0" destOrd="0" presId="urn:microsoft.com/office/officeart/2008/layout/AlternatingHexagons"/>
    <dgm:cxn modelId="{ADB4F0C2-DBD5-41EF-AD99-43850277F481}" type="presParOf" srcId="{6AD12DD0-AE42-4880-8FE9-F3C8493ADCC3}" destId="{4AA86447-D1A5-4C2B-B07D-727E8847C11E}" srcOrd="1" destOrd="0" presId="urn:microsoft.com/office/officeart/2008/layout/AlternatingHexagons"/>
    <dgm:cxn modelId="{9D5478C7-F923-467E-9FD4-5104D0D25FAB}" type="presParOf" srcId="{6AD12DD0-AE42-4880-8FE9-F3C8493ADCC3}" destId="{B20D95D7-F95F-47F2-A313-7D6335A89C06}" srcOrd="2" destOrd="0" presId="urn:microsoft.com/office/officeart/2008/layout/AlternatingHexagons"/>
    <dgm:cxn modelId="{1336E5A8-3DA3-4A84-8BB4-42526CEB7284}" type="presParOf" srcId="{6AD12DD0-AE42-4880-8FE9-F3C8493ADCC3}" destId="{37AFE432-C71C-4573-BB7E-FAB21EBD1BBB}" srcOrd="3" destOrd="0" presId="urn:microsoft.com/office/officeart/2008/layout/AlternatingHexagons"/>
    <dgm:cxn modelId="{A15E48C6-2918-4B9B-A55B-69088D61FB3C}" type="presParOf" srcId="{6AD12DD0-AE42-4880-8FE9-F3C8493ADCC3}" destId="{2DD2BF92-B0E6-4283-BD10-36EF6F32441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613AC6-534E-49FF-BCCA-00D56DF4611B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E95E07-D835-4587-886D-FB3EA57687AC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dirty="0"/>
            <a:t>№ </a:t>
          </a:r>
          <a:r>
            <a:rPr lang="en-US" dirty="0"/>
            <a:t>3 </a:t>
          </a:r>
          <a:r>
            <a:rPr lang="kk-KZ" dirty="0"/>
            <a:t>сынама тест қорытындысы </a:t>
          </a:r>
          <a:endParaRPr lang="ru-RU" dirty="0"/>
        </a:p>
      </dgm:t>
    </dgm:pt>
    <dgm:pt modelId="{9AAD9DC4-E046-4577-BEE4-F2AA9511A2DE}" type="parTrans" cxnId="{5D7B5458-6607-4F93-AA2B-24DB47AED2AA}">
      <dgm:prSet/>
      <dgm:spPr/>
      <dgm:t>
        <a:bodyPr/>
        <a:lstStyle/>
        <a:p>
          <a:endParaRPr lang="ru-RU"/>
        </a:p>
      </dgm:t>
    </dgm:pt>
    <dgm:pt modelId="{550AB654-5BF8-4CDF-8EC9-ADEF79014AD7}" type="sibTrans" cxnId="{5D7B5458-6607-4F93-AA2B-24DB47AED2AA}">
      <dgm:prSet/>
      <dgm:spPr/>
      <dgm:t>
        <a:bodyPr/>
        <a:lstStyle/>
        <a:p>
          <a:endParaRPr lang="ru-RU"/>
        </a:p>
      </dgm:t>
    </dgm:pt>
    <dgm:pt modelId="{C91B33C1-D238-41E2-B09B-45CE9E29EE5E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dirty="0"/>
            <a:t>Үздік аттестатқа үміткер</a:t>
          </a:r>
          <a:r>
            <a:rPr lang="en-US" dirty="0"/>
            <a:t> – 13</a:t>
          </a:r>
          <a:r>
            <a:rPr lang="kk-KZ" dirty="0"/>
            <a:t>, қатысқаны</a:t>
          </a:r>
          <a:r>
            <a:rPr lang="en-US" dirty="0"/>
            <a:t> – 13</a:t>
          </a:r>
          <a:r>
            <a:rPr lang="kk-KZ" dirty="0"/>
            <a:t>,</a:t>
          </a:r>
          <a:r>
            <a:rPr lang="en-US" dirty="0"/>
            <a:t> </a:t>
          </a:r>
          <a:r>
            <a:rPr lang="kk-KZ" dirty="0"/>
            <a:t>орта балл </a:t>
          </a:r>
          <a:r>
            <a:rPr lang="en-US" dirty="0"/>
            <a:t>-71</a:t>
          </a:r>
          <a:endParaRPr lang="ru-RU" dirty="0"/>
        </a:p>
      </dgm:t>
    </dgm:pt>
    <dgm:pt modelId="{4EA8C649-5C44-4BFE-9AE1-4A51C27CB30A}" type="parTrans" cxnId="{54F7258E-6199-417B-93EC-FFD53F5E47BA}">
      <dgm:prSet/>
      <dgm:spPr/>
      <dgm:t>
        <a:bodyPr/>
        <a:lstStyle/>
        <a:p>
          <a:endParaRPr lang="ru-RU"/>
        </a:p>
      </dgm:t>
    </dgm:pt>
    <dgm:pt modelId="{585ED2EB-81C0-4717-B03A-1E1FE8012E50}" type="sibTrans" cxnId="{54F7258E-6199-417B-93EC-FFD53F5E47BA}">
      <dgm:prSet/>
      <dgm:spPr/>
      <dgm:t>
        <a:bodyPr/>
        <a:lstStyle/>
        <a:p>
          <a:endParaRPr lang="ru-RU"/>
        </a:p>
      </dgm:t>
    </dgm:pt>
    <dgm:pt modelId="{E46173CF-850D-4F53-AB53-EE69963E29C7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dirty="0"/>
            <a:t>Қатысқан оқушы:</a:t>
          </a:r>
          <a:r>
            <a:rPr lang="en-US" dirty="0"/>
            <a:t> 175</a:t>
          </a:r>
          <a:endParaRPr lang="ru-RU" dirty="0"/>
        </a:p>
      </dgm:t>
    </dgm:pt>
    <dgm:pt modelId="{E6A9087D-DA2A-4F23-AC62-FDE6C271B800}" type="parTrans" cxnId="{24E7A0C1-852C-493D-BCCE-01D3B1B84F2D}">
      <dgm:prSet/>
      <dgm:spPr/>
      <dgm:t>
        <a:bodyPr/>
        <a:lstStyle/>
        <a:p>
          <a:endParaRPr lang="ru-RU"/>
        </a:p>
      </dgm:t>
    </dgm:pt>
    <dgm:pt modelId="{181DB5F9-064D-4CA0-8DA9-84BFE55F5C5A}" type="sibTrans" cxnId="{24E7A0C1-852C-493D-BCCE-01D3B1B84F2D}">
      <dgm:prSet/>
      <dgm:spPr/>
      <dgm:t>
        <a:bodyPr/>
        <a:lstStyle/>
        <a:p>
          <a:endParaRPr lang="ru-RU"/>
        </a:p>
      </dgm:t>
    </dgm:pt>
    <dgm:pt modelId="{32293FE3-A5E5-4776-AEB4-EAAE10301583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Алтын белгі -  23</a:t>
          </a:r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қатысты</a:t>
          </a:r>
          <a:r>
            <a: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- 23</a:t>
          </a:r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орта баллы –</a:t>
          </a:r>
          <a:r>
            <a: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75</a:t>
          </a:r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</a:p>
      </dgm:t>
    </dgm:pt>
    <dgm:pt modelId="{D7FDED0B-6D49-4AA0-A554-07E31492D344}" type="parTrans" cxnId="{1039FCA1-806A-4839-B2C2-7BD9BBE68ECB}">
      <dgm:prSet/>
      <dgm:spPr/>
      <dgm:t>
        <a:bodyPr/>
        <a:lstStyle/>
        <a:p>
          <a:endParaRPr lang="ru-RU"/>
        </a:p>
      </dgm:t>
    </dgm:pt>
    <dgm:pt modelId="{623F56CD-4ABA-4567-88EC-648DA3622B25}" type="sibTrans" cxnId="{1039FCA1-806A-4839-B2C2-7BD9BBE68ECB}">
      <dgm:prSet/>
      <dgm:spPr/>
      <dgm:t>
        <a:bodyPr/>
        <a:lstStyle/>
        <a:p>
          <a:endParaRPr lang="ru-RU"/>
        </a:p>
      </dgm:t>
    </dgm:pt>
    <dgm:pt modelId="{73DBB653-A301-4440-9BA1-946E56C48A9B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dirty="0"/>
            <a:t>Орта балы</a:t>
          </a:r>
          <a:r>
            <a:rPr lang="en-US" dirty="0"/>
            <a:t>: 57</a:t>
          </a:r>
          <a:endParaRPr lang="ru-RU" dirty="0"/>
        </a:p>
      </dgm:t>
    </dgm:pt>
    <dgm:pt modelId="{7785C8FE-8ECB-428E-83F9-6446F8F54E00}" type="sibTrans" cxnId="{3649D95F-345A-43FB-9681-D5C2475F6B94}">
      <dgm:prSet/>
      <dgm:spPr/>
      <dgm:t>
        <a:bodyPr/>
        <a:lstStyle/>
        <a:p>
          <a:endParaRPr lang="ru-RU"/>
        </a:p>
      </dgm:t>
    </dgm:pt>
    <dgm:pt modelId="{9520B854-E233-49EF-A2DC-FA99029D4F4C}" type="parTrans" cxnId="{3649D95F-345A-43FB-9681-D5C2475F6B94}">
      <dgm:prSet/>
      <dgm:spPr/>
      <dgm:t>
        <a:bodyPr/>
        <a:lstStyle/>
        <a:p>
          <a:endParaRPr lang="ru-RU"/>
        </a:p>
      </dgm:t>
    </dgm:pt>
    <dgm:pt modelId="{20DB810F-6A05-43C4-8888-AC4D89240D6A}" type="pres">
      <dgm:prSet presAssocID="{44613AC6-534E-49FF-BCCA-00D56DF4611B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2BF456-F171-4183-B09B-47875A6AE5BC}" type="pres">
      <dgm:prSet presAssocID="{44613AC6-534E-49FF-BCCA-00D56DF4611B}" presName="dummyMaxCanvas" presStyleCnt="0"/>
      <dgm:spPr/>
    </dgm:pt>
    <dgm:pt modelId="{047D8938-E6D2-4E4D-898C-3CE5F600D38A}" type="pres">
      <dgm:prSet presAssocID="{44613AC6-534E-49FF-BCCA-00D56DF4611B}" presName="parentComposite" presStyleCnt="0"/>
      <dgm:spPr/>
    </dgm:pt>
    <dgm:pt modelId="{E195AEB0-1BB4-4E19-8AB3-1B6AA08F6EAB}" type="pres">
      <dgm:prSet presAssocID="{44613AC6-534E-49FF-BCCA-00D56DF4611B}" presName="parent1" presStyleLbl="alignAccFollowNode1" presStyleIdx="0" presStyleCnt="4" custScaleX="110775" custScaleY="157576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E90FCB14-042F-493E-8F3B-1BF51F22ABF6}" type="pres">
      <dgm:prSet presAssocID="{44613AC6-534E-49FF-BCCA-00D56DF4611B}" presName="parent2" presStyleLbl="alignAccFollowNode1" presStyleIdx="1" presStyleCnt="4" custScaleX="119529" custScaleY="156957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18F0664F-4F5C-44B2-8F6A-B35E31042383}" type="pres">
      <dgm:prSet presAssocID="{44613AC6-534E-49FF-BCCA-00D56DF4611B}" presName="childrenComposite" presStyleCnt="0"/>
      <dgm:spPr/>
    </dgm:pt>
    <dgm:pt modelId="{648B6692-B8DA-48E0-8F68-680BBC1ECB05}" type="pres">
      <dgm:prSet presAssocID="{44613AC6-534E-49FF-BCCA-00D56DF4611B}" presName="dummyMaxCanvas_ChildArea" presStyleCnt="0"/>
      <dgm:spPr/>
    </dgm:pt>
    <dgm:pt modelId="{AA777099-6D67-498C-B9E2-299F6AF4B921}" type="pres">
      <dgm:prSet presAssocID="{44613AC6-534E-49FF-BCCA-00D56DF4611B}" presName="fulcrum" presStyleLbl="alignAccFollowNode1" presStyleIdx="2" presStyleCnt="4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22E802C0-6A6B-4D80-B9E3-25070CDEBD8C}" type="pres">
      <dgm:prSet presAssocID="{44613AC6-534E-49FF-BCCA-00D56DF4611B}" presName="balance_12" presStyleLbl="alignAccFollowNode1" presStyleIdx="3" presStyleCnt="4">
        <dgm:presLayoutVars>
          <dgm:bulletEnabled val="1"/>
        </dgm:presLayoutVars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</dgm:pt>
    <dgm:pt modelId="{444D98B1-1C84-4F9D-9BCB-8820792947AA}" type="pres">
      <dgm:prSet presAssocID="{44613AC6-534E-49FF-BCCA-00D56DF4611B}" presName="right_12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C3D34-D46C-4DE6-9DA2-4244F76DA87F}" type="pres">
      <dgm:prSet presAssocID="{44613AC6-534E-49FF-BCCA-00D56DF4611B}" presName="right_12_2" presStyleLbl="node1" presStyleIdx="1" presStyleCnt="3" custScaleX="91310" custScaleY="85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425DD-2917-441C-AC93-E40EB7D092E0}" type="pres">
      <dgm:prSet presAssocID="{44613AC6-534E-49FF-BCCA-00D56DF4611B}" presName="left_12_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D38961-AD8D-4875-9858-42BC6C4CFF15}" type="presOf" srcId="{73DBB653-A301-4440-9BA1-946E56C48A9B}" destId="{9D6C3D34-D46C-4DE6-9DA2-4244F76DA87F}" srcOrd="0" destOrd="0" presId="urn:microsoft.com/office/officeart/2005/8/layout/balance1"/>
    <dgm:cxn modelId="{5D7B5458-6607-4F93-AA2B-24DB47AED2AA}" srcId="{44613AC6-534E-49FF-BCCA-00D56DF4611B}" destId="{62E95E07-D835-4587-886D-FB3EA57687AC}" srcOrd="0" destOrd="0" parTransId="{9AAD9DC4-E046-4577-BEE4-F2AA9511A2DE}" sibTransId="{550AB654-5BF8-4CDF-8EC9-ADEF79014AD7}"/>
    <dgm:cxn modelId="{54F7258E-6199-417B-93EC-FFD53F5E47BA}" srcId="{62E95E07-D835-4587-886D-FB3EA57687AC}" destId="{C91B33C1-D238-41E2-B09B-45CE9E29EE5E}" srcOrd="0" destOrd="0" parTransId="{4EA8C649-5C44-4BFE-9AE1-4A51C27CB30A}" sibTransId="{585ED2EB-81C0-4717-B03A-1E1FE8012E50}"/>
    <dgm:cxn modelId="{6C462EE9-793B-4A5E-8DFC-2B667F879CD4}" type="presOf" srcId="{E46173CF-850D-4F53-AB53-EE69963E29C7}" destId="{E90FCB14-042F-493E-8F3B-1BF51F22ABF6}" srcOrd="0" destOrd="0" presId="urn:microsoft.com/office/officeart/2005/8/layout/balance1"/>
    <dgm:cxn modelId="{3649D95F-345A-43FB-9681-D5C2475F6B94}" srcId="{E46173CF-850D-4F53-AB53-EE69963E29C7}" destId="{73DBB653-A301-4440-9BA1-946E56C48A9B}" srcOrd="1" destOrd="0" parTransId="{9520B854-E233-49EF-A2DC-FA99029D4F4C}" sibTransId="{7785C8FE-8ECB-428E-83F9-6446F8F54E00}"/>
    <dgm:cxn modelId="{4F2DDB69-0942-49FD-8F57-F5462D3B8ED3}" type="presOf" srcId="{C91B33C1-D238-41E2-B09B-45CE9E29EE5E}" destId="{C7F425DD-2917-441C-AC93-E40EB7D092E0}" srcOrd="0" destOrd="0" presId="urn:microsoft.com/office/officeart/2005/8/layout/balance1"/>
    <dgm:cxn modelId="{FF2A49A6-549D-4343-B47A-7C2E989D8AED}" type="presOf" srcId="{32293FE3-A5E5-4776-AEB4-EAAE10301583}" destId="{444D98B1-1C84-4F9D-9BCB-8820792947AA}" srcOrd="0" destOrd="0" presId="urn:microsoft.com/office/officeart/2005/8/layout/balance1"/>
    <dgm:cxn modelId="{AE633798-79BA-429E-95FE-77FA77F4E714}" type="presOf" srcId="{62E95E07-D835-4587-886D-FB3EA57687AC}" destId="{E195AEB0-1BB4-4E19-8AB3-1B6AA08F6EAB}" srcOrd="0" destOrd="0" presId="urn:microsoft.com/office/officeart/2005/8/layout/balance1"/>
    <dgm:cxn modelId="{1AE463A7-6544-41FD-B02D-9889ABAF1427}" type="presOf" srcId="{44613AC6-534E-49FF-BCCA-00D56DF4611B}" destId="{20DB810F-6A05-43C4-8888-AC4D89240D6A}" srcOrd="0" destOrd="0" presId="urn:microsoft.com/office/officeart/2005/8/layout/balance1"/>
    <dgm:cxn modelId="{24E7A0C1-852C-493D-BCCE-01D3B1B84F2D}" srcId="{44613AC6-534E-49FF-BCCA-00D56DF4611B}" destId="{E46173CF-850D-4F53-AB53-EE69963E29C7}" srcOrd="1" destOrd="0" parTransId="{E6A9087D-DA2A-4F23-AC62-FDE6C271B800}" sibTransId="{181DB5F9-064D-4CA0-8DA9-84BFE55F5C5A}"/>
    <dgm:cxn modelId="{1039FCA1-806A-4839-B2C2-7BD9BBE68ECB}" srcId="{E46173CF-850D-4F53-AB53-EE69963E29C7}" destId="{32293FE3-A5E5-4776-AEB4-EAAE10301583}" srcOrd="0" destOrd="0" parTransId="{D7FDED0B-6D49-4AA0-A554-07E31492D344}" sibTransId="{623F56CD-4ABA-4567-88EC-648DA3622B25}"/>
    <dgm:cxn modelId="{BFA111F4-1415-4F6C-A595-0B17E304A870}" type="presParOf" srcId="{20DB810F-6A05-43C4-8888-AC4D89240D6A}" destId="{B12BF456-F171-4183-B09B-47875A6AE5BC}" srcOrd="0" destOrd="0" presId="urn:microsoft.com/office/officeart/2005/8/layout/balance1"/>
    <dgm:cxn modelId="{9E1BB413-435E-440A-82FD-45D6F8ED50E2}" type="presParOf" srcId="{20DB810F-6A05-43C4-8888-AC4D89240D6A}" destId="{047D8938-E6D2-4E4D-898C-3CE5F600D38A}" srcOrd="1" destOrd="0" presId="urn:microsoft.com/office/officeart/2005/8/layout/balance1"/>
    <dgm:cxn modelId="{E132C505-4A86-48B8-82B6-ED918CF91F9D}" type="presParOf" srcId="{047D8938-E6D2-4E4D-898C-3CE5F600D38A}" destId="{E195AEB0-1BB4-4E19-8AB3-1B6AA08F6EAB}" srcOrd="0" destOrd="0" presId="urn:microsoft.com/office/officeart/2005/8/layout/balance1"/>
    <dgm:cxn modelId="{CB673DEC-F63A-4B5C-B71E-46D1D60A5D9A}" type="presParOf" srcId="{047D8938-E6D2-4E4D-898C-3CE5F600D38A}" destId="{E90FCB14-042F-493E-8F3B-1BF51F22ABF6}" srcOrd="1" destOrd="0" presId="urn:microsoft.com/office/officeart/2005/8/layout/balance1"/>
    <dgm:cxn modelId="{B3F772F1-3FF0-4886-A580-BBAA27F69C6C}" type="presParOf" srcId="{20DB810F-6A05-43C4-8888-AC4D89240D6A}" destId="{18F0664F-4F5C-44B2-8F6A-B35E31042383}" srcOrd="2" destOrd="0" presId="urn:microsoft.com/office/officeart/2005/8/layout/balance1"/>
    <dgm:cxn modelId="{79C660E9-711D-4D75-A9A8-62DD8A0009C6}" type="presParOf" srcId="{18F0664F-4F5C-44B2-8F6A-B35E31042383}" destId="{648B6692-B8DA-48E0-8F68-680BBC1ECB05}" srcOrd="0" destOrd="0" presId="urn:microsoft.com/office/officeart/2005/8/layout/balance1"/>
    <dgm:cxn modelId="{94F47722-32EE-43B6-BD64-AC2C9E90D065}" type="presParOf" srcId="{18F0664F-4F5C-44B2-8F6A-B35E31042383}" destId="{AA777099-6D67-498C-B9E2-299F6AF4B921}" srcOrd="1" destOrd="0" presId="urn:microsoft.com/office/officeart/2005/8/layout/balance1"/>
    <dgm:cxn modelId="{D5686F4D-7DCE-40F1-9D6E-FE90479BB927}" type="presParOf" srcId="{18F0664F-4F5C-44B2-8F6A-B35E31042383}" destId="{22E802C0-6A6B-4D80-B9E3-25070CDEBD8C}" srcOrd="2" destOrd="0" presId="urn:microsoft.com/office/officeart/2005/8/layout/balance1"/>
    <dgm:cxn modelId="{14355F49-63D3-40E5-8BDF-EABCD3B0DDE7}" type="presParOf" srcId="{18F0664F-4F5C-44B2-8F6A-B35E31042383}" destId="{444D98B1-1C84-4F9D-9BCB-8820792947AA}" srcOrd="3" destOrd="0" presId="urn:microsoft.com/office/officeart/2005/8/layout/balance1"/>
    <dgm:cxn modelId="{E3FD29ED-7F17-42B4-9BE2-56B8D625AEC2}" type="presParOf" srcId="{18F0664F-4F5C-44B2-8F6A-B35E31042383}" destId="{9D6C3D34-D46C-4DE6-9DA2-4244F76DA87F}" srcOrd="4" destOrd="0" presId="urn:microsoft.com/office/officeart/2005/8/layout/balance1"/>
    <dgm:cxn modelId="{A8928DAB-DB87-49A9-A6CD-CC7E1F374658}" type="presParOf" srcId="{18F0664F-4F5C-44B2-8F6A-B35E31042383}" destId="{C7F425DD-2917-441C-AC93-E40EB7D092E0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5C1387-0B3F-4561-BE2B-0638BC8E5F61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00D7F7-2B03-4B00-90B2-36F90EA69BFD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dirty="0"/>
            <a:t>№ </a:t>
          </a:r>
          <a:r>
            <a:rPr lang="en-US" dirty="0"/>
            <a:t>4 </a:t>
          </a:r>
          <a:r>
            <a:rPr lang="kk-KZ" dirty="0"/>
            <a:t>сынама тест қорытындысы </a:t>
          </a:r>
          <a:endParaRPr lang="ru-RU" dirty="0"/>
        </a:p>
      </dgm:t>
    </dgm:pt>
    <dgm:pt modelId="{F39CE3F6-429E-47D0-8E00-DEC04D0078C5}" type="parTrans" cxnId="{EF671623-149C-4231-A05E-3A2E21590135}">
      <dgm:prSet/>
      <dgm:spPr/>
      <dgm:t>
        <a:bodyPr/>
        <a:lstStyle/>
        <a:p>
          <a:endParaRPr lang="ru-RU"/>
        </a:p>
      </dgm:t>
    </dgm:pt>
    <dgm:pt modelId="{D617E492-5A31-44CB-82F3-5631AA37B531}" type="sibTrans" cxnId="{EF671623-149C-4231-A05E-3A2E21590135}">
      <dgm:prSet/>
      <dgm:spPr/>
      <dgm:t>
        <a:bodyPr/>
        <a:lstStyle/>
        <a:p>
          <a:endParaRPr lang="ru-RU"/>
        </a:p>
      </dgm:t>
    </dgm:pt>
    <dgm:pt modelId="{4BF20AF6-C68C-4285-B0CD-8B08F27415BB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dirty="0"/>
            <a:t>Қатысқан оқушы:</a:t>
          </a:r>
          <a:r>
            <a:rPr lang="en-US" dirty="0"/>
            <a:t> 160</a:t>
          </a:r>
          <a:endParaRPr lang="ru-RU" dirty="0"/>
        </a:p>
      </dgm:t>
    </dgm:pt>
    <dgm:pt modelId="{1B7CC604-7F04-442E-A533-347E261167F0}" type="parTrans" cxnId="{333ED43D-D7EC-4571-B3A6-AC423B178C3E}">
      <dgm:prSet/>
      <dgm:spPr/>
      <dgm:t>
        <a:bodyPr/>
        <a:lstStyle/>
        <a:p>
          <a:endParaRPr lang="ru-RU"/>
        </a:p>
      </dgm:t>
    </dgm:pt>
    <dgm:pt modelId="{1B9EFD41-BEE1-4C65-BE08-F6E2D7F22E39}" type="sibTrans" cxnId="{333ED43D-D7EC-4571-B3A6-AC423B178C3E}">
      <dgm:prSet/>
      <dgm:spPr/>
      <dgm:t>
        <a:bodyPr/>
        <a:lstStyle/>
        <a:p>
          <a:endParaRPr lang="ru-RU"/>
        </a:p>
      </dgm:t>
    </dgm:pt>
    <dgm:pt modelId="{2C3AE706-5AFB-479D-BDF1-8866A3772EB6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dirty="0"/>
            <a:t>Орта балы</a:t>
          </a:r>
          <a:r>
            <a:rPr lang="en-US" dirty="0"/>
            <a:t>: 62</a:t>
          </a:r>
          <a:endParaRPr lang="ru-RU" dirty="0"/>
        </a:p>
      </dgm:t>
    </dgm:pt>
    <dgm:pt modelId="{7F69B53E-611F-470E-AC26-AFA26F744AB3}" type="parTrans" cxnId="{0E60F24D-5ADA-439D-ABC2-F5B9AF857CB5}">
      <dgm:prSet/>
      <dgm:spPr/>
      <dgm:t>
        <a:bodyPr/>
        <a:lstStyle/>
        <a:p>
          <a:endParaRPr lang="ru-RU"/>
        </a:p>
      </dgm:t>
    </dgm:pt>
    <dgm:pt modelId="{87D3B7E1-5D28-4B9C-8A70-EBAA14B5A975}" type="sibTrans" cxnId="{0E60F24D-5ADA-439D-ABC2-F5B9AF857CB5}">
      <dgm:prSet/>
      <dgm:spPr/>
      <dgm:t>
        <a:bodyPr/>
        <a:lstStyle/>
        <a:p>
          <a:endParaRPr lang="ru-RU"/>
        </a:p>
      </dgm:t>
    </dgm:pt>
    <dgm:pt modelId="{6BA63A05-29E1-4D08-921C-3B24F7FEB8F3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Алтын белгі -  23</a:t>
          </a:r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қатысты</a:t>
          </a:r>
          <a:r>
            <a: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- 23</a:t>
          </a:r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орта баллы –</a:t>
          </a:r>
          <a:r>
            <a: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82</a:t>
          </a:r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</a:p>
      </dgm:t>
    </dgm:pt>
    <dgm:pt modelId="{04992A9D-5125-44E4-9F83-A69CD69C2618}" type="parTrans" cxnId="{41ED656A-12F9-4057-AE9C-92B97836A122}">
      <dgm:prSet/>
      <dgm:spPr/>
      <dgm:t>
        <a:bodyPr/>
        <a:lstStyle/>
        <a:p>
          <a:endParaRPr lang="ru-RU"/>
        </a:p>
      </dgm:t>
    </dgm:pt>
    <dgm:pt modelId="{33089DE2-FF52-4CF7-B2D6-1F2107B0EACC}" type="sibTrans" cxnId="{41ED656A-12F9-4057-AE9C-92B97836A122}">
      <dgm:prSet/>
      <dgm:spPr/>
      <dgm:t>
        <a:bodyPr/>
        <a:lstStyle/>
        <a:p>
          <a:endParaRPr lang="ru-RU"/>
        </a:p>
      </dgm:t>
    </dgm:pt>
    <dgm:pt modelId="{351CA099-B106-41E7-9141-1A7907B14E79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dirty="0"/>
            <a:t>Үздік аттестатқа үміткер</a:t>
          </a:r>
          <a:r>
            <a:rPr lang="en-US" dirty="0"/>
            <a:t> – 13</a:t>
          </a:r>
          <a:r>
            <a:rPr lang="kk-KZ" dirty="0"/>
            <a:t>, қатысқаны</a:t>
          </a:r>
          <a:r>
            <a:rPr lang="en-US" dirty="0"/>
            <a:t> – 13</a:t>
          </a:r>
          <a:r>
            <a:rPr lang="kk-KZ" dirty="0"/>
            <a:t>,</a:t>
          </a:r>
          <a:r>
            <a:rPr lang="en-US" dirty="0"/>
            <a:t> </a:t>
          </a:r>
          <a:r>
            <a:rPr lang="kk-KZ" dirty="0"/>
            <a:t>орта балл </a:t>
          </a:r>
          <a:r>
            <a:rPr lang="en-US" dirty="0"/>
            <a:t>-72,3</a:t>
          </a:r>
          <a:endParaRPr lang="ru-RU" dirty="0"/>
        </a:p>
      </dgm:t>
    </dgm:pt>
    <dgm:pt modelId="{3918ED95-29A5-49AC-AFCA-1FBE3AAE85B0}" type="parTrans" cxnId="{B4A98AA0-108F-4152-B750-D4B727A8B500}">
      <dgm:prSet/>
      <dgm:spPr/>
      <dgm:t>
        <a:bodyPr/>
        <a:lstStyle/>
        <a:p>
          <a:endParaRPr lang="ru-RU"/>
        </a:p>
      </dgm:t>
    </dgm:pt>
    <dgm:pt modelId="{7F9D0A7B-5FD3-4868-A5DE-112D263B65D0}" type="sibTrans" cxnId="{B4A98AA0-108F-4152-B750-D4B727A8B500}">
      <dgm:prSet/>
      <dgm:spPr/>
      <dgm:t>
        <a:bodyPr/>
        <a:lstStyle/>
        <a:p>
          <a:endParaRPr lang="ru-RU"/>
        </a:p>
      </dgm:t>
    </dgm:pt>
    <dgm:pt modelId="{C447A74F-D3E7-42CB-9728-ED7B1B662510}" type="pres">
      <dgm:prSet presAssocID="{F55C1387-0B3F-4561-BE2B-0638BC8E5F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9FB23D-7F94-4E0F-A552-6FEBA918CB63}" type="pres">
      <dgm:prSet presAssocID="{5A00D7F7-2B03-4B00-90B2-36F90EA69BFD}" presName="node" presStyleLbl="node1" presStyleIdx="0" presStyleCnt="5" custScaleX="155465" custScaleY="142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82B171-ED87-4A64-A16D-96A951C8144D}" type="pres">
      <dgm:prSet presAssocID="{D617E492-5A31-44CB-82F3-5631AA37B531}" presName="sibTrans" presStyleLbl="sibTrans1D1" presStyleIdx="0" presStyleCnt="4"/>
      <dgm:spPr/>
      <dgm:t>
        <a:bodyPr/>
        <a:lstStyle/>
        <a:p>
          <a:endParaRPr lang="ru-RU"/>
        </a:p>
      </dgm:t>
    </dgm:pt>
    <dgm:pt modelId="{1FDAA70E-8366-4E0F-A8A0-EA45ADEF559A}" type="pres">
      <dgm:prSet presAssocID="{D617E492-5A31-44CB-82F3-5631AA37B531}" presName="connectorText" presStyleLbl="sibTrans1D1" presStyleIdx="0" presStyleCnt="4"/>
      <dgm:spPr/>
      <dgm:t>
        <a:bodyPr/>
        <a:lstStyle/>
        <a:p>
          <a:endParaRPr lang="ru-RU"/>
        </a:p>
      </dgm:t>
    </dgm:pt>
    <dgm:pt modelId="{FF533A0F-29F9-464B-AA86-3F6D1D3CB6AD}" type="pres">
      <dgm:prSet presAssocID="{4BF20AF6-C68C-4285-B0CD-8B08F27415BB}" presName="node" presStyleLbl="node1" presStyleIdx="1" presStyleCnt="5" custScaleX="75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A5965-0FBB-4E64-A505-4F257D05B829}" type="pres">
      <dgm:prSet presAssocID="{1B9EFD41-BEE1-4C65-BE08-F6E2D7F22E39}" presName="sibTrans" presStyleLbl="sibTrans1D1" presStyleIdx="1" presStyleCnt="4"/>
      <dgm:spPr/>
      <dgm:t>
        <a:bodyPr/>
        <a:lstStyle/>
        <a:p>
          <a:endParaRPr lang="ru-RU"/>
        </a:p>
      </dgm:t>
    </dgm:pt>
    <dgm:pt modelId="{F092544A-8548-4E36-81F4-062A064BF105}" type="pres">
      <dgm:prSet presAssocID="{1B9EFD41-BEE1-4C65-BE08-F6E2D7F22E39}" presName="connectorText" presStyleLbl="sibTrans1D1" presStyleIdx="1" presStyleCnt="4"/>
      <dgm:spPr/>
      <dgm:t>
        <a:bodyPr/>
        <a:lstStyle/>
        <a:p>
          <a:endParaRPr lang="ru-RU"/>
        </a:p>
      </dgm:t>
    </dgm:pt>
    <dgm:pt modelId="{F0621D9B-A4E2-4555-85A1-6AD7F2478630}" type="pres">
      <dgm:prSet presAssocID="{2C3AE706-5AFB-479D-BDF1-8866A3772EB6}" presName="node" presStyleLbl="node1" presStyleIdx="2" presStyleCnt="5" custScaleX="68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8D8D9-416D-4B16-9ACB-FF703D27CF18}" type="pres">
      <dgm:prSet presAssocID="{87D3B7E1-5D28-4B9C-8A70-EBAA14B5A975}" presName="sibTrans" presStyleLbl="sibTrans1D1" presStyleIdx="2" presStyleCnt="4"/>
      <dgm:spPr/>
      <dgm:t>
        <a:bodyPr/>
        <a:lstStyle/>
        <a:p>
          <a:endParaRPr lang="ru-RU"/>
        </a:p>
      </dgm:t>
    </dgm:pt>
    <dgm:pt modelId="{DBE9AAB3-23BB-4122-AA6E-D11F08868E4D}" type="pres">
      <dgm:prSet presAssocID="{87D3B7E1-5D28-4B9C-8A70-EBAA14B5A975}" presName="connectorText" presStyleLbl="sibTrans1D1" presStyleIdx="2" presStyleCnt="4"/>
      <dgm:spPr/>
      <dgm:t>
        <a:bodyPr/>
        <a:lstStyle/>
        <a:p>
          <a:endParaRPr lang="ru-RU"/>
        </a:p>
      </dgm:t>
    </dgm:pt>
    <dgm:pt modelId="{12798CE0-C3CE-43B4-9681-37B6B53FE8A5}" type="pres">
      <dgm:prSet presAssocID="{6BA63A05-29E1-4D08-921C-3B24F7FEB8F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8E6EA-ED36-4E61-99FF-106B43FE8DD3}" type="pres">
      <dgm:prSet presAssocID="{33089DE2-FF52-4CF7-B2D6-1F2107B0EACC}" presName="sibTrans" presStyleLbl="sibTrans1D1" presStyleIdx="3" presStyleCnt="4"/>
      <dgm:spPr/>
      <dgm:t>
        <a:bodyPr/>
        <a:lstStyle/>
        <a:p>
          <a:endParaRPr lang="ru-RU"/>
        </a:p>
      </dgm:t>
    </dgm:pt>
    <dgm:pt modelId="{C4B07D76-4754-4D1A-B7F5-26812C3719CF}" type="pres">
      <dgm:prSet presAssocID="{33089DE2-FF52-4CF7-B2D6-1F2107B0EACC}" presName="connectorText" presStyleLbl="sibTrans1D1" presStyleIdx="3" presStyleCnt="4"/>
      <dgm:spPr/>
      <dgm:t>
        <a:bodyPr/>
        <a:lstStyle/>
        <a:p>
          <a:endParaRPr lang="ru-RU"/>
        </a:p>
      </dgm:t>
    </dgm:pt>
    <dgm:pt modelId="{1946258E-C748-467F-BA02-EF2CD19FE8CA}" type="pres">
      <dgm:prSet presAssocID="{351CA099-B106-41E7-9141-1A7907B14E7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F67E74-A4C4-460F-A869-36BCB2DE274B}" type="presOf" srcId="{33089DE2-FF52-4CF7-B2D6-1F2107B0EACC}" destId="{C4B07D76-4754-4D1A-B7F5-26812C3719CF}" srcOrd="1" destOrd="0" presId="urn:microsoft.com/office/officeart/2005/8/layout/bProcess3"/>
    <dgm:cxn modelId="{86F0425C-787E-4BF4-83C1-70AF76EFCB7B}" type="presOf" srcId="{2C3AE706-5AFB-479D-BDF1-8866A3772EB6}" destId="{F0621D9B-A4E2-4555-85A1-6AD7F2478630}" srcOrd="0" destOrd="0" presId="urn:microsoft.com/office/officeart/2005/8/layout/bProcess3"/>
    <dgm:cxn modelId="{B4A98AA0-108F-4152-B750-D4B727A8B500}" srcId="{F55C1387-0B3F-4561-BE2B-0638BC8E5F61}" destId="{351CA099-B106-41E7-9141-1A7907B14E79}" srcOrd="4" destOrd="0" parTransId="{3918ED95-29A5-49AC-AFCA-1FBE3AAE85B0}" sibTransId="{7F9D0A7B-5FD3-4868-A5DE-112D263B65D0}"/>
    <dgm:cxn modelId="{F75AE962-ED38-43B3-AA8D-F6DE8DFB6F60}" type="presOf" srcId="{1B9EFD41-BEE1-4C65-BE08-F6E2D7F22E39}" destId="{177A5965-0FBB-4E64-A505-4F257D05B829}" srcOrd="0" destOrd="0" presId="urn:microsoft.com/office/officeart/2005/8/layout/bProcess3"/>
    <dgm:cxn modelId="{728EFE3B-61B2-4092-9B46-43ECE320635B}" type="presOf" srcId="{1B9EFD41-BEE1-4C65-BE08-F6E2D7F22E39}" destId="{F092544A-8548-4E36-81F4-062A064BF105}" srcOrd="1" destOrd="0" presId="urn:microsoft.com/office/officeart/2005/8/layout/bProcess3"/>
    <dgm:cxn modelId="{1E8FFD7E-656A-4385-973F-951135D2EC0F}" type="presOf" srcId="{F55C1387-0B3F-4561-BE2B-0638BC8E5F61}" destId="{C447A74F-D3E7-42CB-9728-ED7B1B662510}" srcOrd="0" destOrd="0" presId="urn:microsoft.com/office/officeart/2005/8/layout/bProcess3"/>
    <dgm:cxn modelId="{333ED43D-D7EC-4571-B3A6-AC423B178C3E}" srcId="{F55C1387-0B3F-4561-BE2B-0638BC8E5F61}" destId="{4BF20AF6-C68C-4285-B0CD-8B08F27415BB}" srcOrd="1" destOrd="0" parTransId="{1B7CC604-7F04-442E-A533-347E261167F0}" sibTransId="{1B9EFD41-BEE1-4C65-BE08-F6E2D7F22E39}"/>
    <dgm:cxn modelId="{2A42436B-22C7-4804-8FAB-650A8AFF7E24}" type="presOf" srcId="{5A00D7F7-2B03-4B00-90B2-36F90EA69BFD}" destId="{749FB23D-7F94-4E0F-A552-6FEBA918CB63}" srcOrd="0" destOrd="0" presId="urn:microsoft.com/office/officeart/2005/8/layout/bProcess3"/>
    <dgm:cxn modelId="{914BE298-EE71-4F31-B557-D9A0C6CB052B}" type="presOf" srcId="{87D3B7E1-5D28-4B9C-8A70-EBAA14B5A975}" destId="{DBE9AAB3-23BB-4122-AA6E-D11F08868E4D}" srcOrd="1" destOrd="0" presId="urn:microsoft.com/office/officeart/2005/8/layout/bProcess3"/>
    <dgm:cxn modelId="{BCE00C47-ACEF-45CE-90F4-4E1DFF99E2EC}" type="presOf" srcId="{33089DE2-FF52-4CF7-B2D6-1F2107B0EACC}" destId="{2838E6EA-ED36-4E61-99FF-106B43FE8DD3}" srcOrd="0" destOrd="0" presId="urn:microsoft.com/office/officeart/2005/8/layout/bProcess3"/>
    <dgm:cxn modelId="{8CB04639-AD3A-41C6-8D60-33D599AC2E1F}" type="presOf" srcId="{87D3B7E1-5D28-4B9C-8A70-EBAA14B5A975}" destId="{0768D8D9-416D-4B16-9ACB-FF703D27CF18}" srcOrd="0" destOrd="0" presId="urn:microsoft.com/office/officeart/2005/8/layout/bProcess3"/>
    <dgm:cxn modelId="{72571879-2E52-4E70-B5A3-B6C264B0A02B}" type="presOf" srcId="{351CA099-B106-41E7-9141-1A7907B14E79}" destId="{1946258E-C748-467F-BA02-EF2CD19FE8CA}" srcOrd="0" destOrd="0" presId="urn:microsoft.com/office/officeart/2005/8/layout/bProcess3"/>
    <dgm:cxn modelId="{0E60F24D-5ADA-439D-ABC2-F5B9AF857CB5}" srcId="{F55C1387-0B3F-4561-BE2B-0638BC8E5F61}" destId="{2C3AE706-5AFB-479D-BDF1-8866A3772EB6}" srcOrd="2" destOrd="0" parTransId="{7F69B53E-611F-470E-AC26-AFA26F744AB3}" sibTransId="{87D3B7E1-5D28-4B9C-8A70-EBAA14B5A975}"/>
    <dgm:cxn modelId="{B61CD39E-D925-4A08-929B-B455DB3213E0}" type="presOf" srcId="{D617E492-5A31-44CB-82F3-5631AA37B531}" destId="{6E82B171-ED87-4A64-A16D-96A951C8144D}" srcOrd="0" destOrd="0" presId="urn:microsoft.com/office/officeart/2005/8/layout/bProcess3"/>
    <dgm:cxn modelId="{41ED656A-12F9-4057-AE9C-92B97836A122}" srcId="{F55C1387-0B3F-4561-BE2B-0638BC8E5F61}" destId="{6BA63A05-29E1-4D08-921C-3B24F7FEB8F3}" srcOrd="3" destOrd="0" parTransId="{04992A9D-5125-44E4-9F83-A69CD69C2618}" sibTransId="{33089DE2-FF52-4CF7-B2D6-1F2107B0EACC}"/>
    <dgm:cxn modelId="{F2F91972-263B-4622-8767-09482210B13F}" type="presOf" srcId="{4BF20AF6-C68C-4285-B0CD-8B08F27415BB}" destId="{FF533A0F-29F9-464B-AA86-3F6D1D3CB6AD}" srcOrd="0" destOrd="0" presId="urn:microsoft.com/office/officeart/2005/8/layout/bProcess3"/>
    <dgm:cxn modelId="{EF671623-149C-4231-A05E-3A2E21590135}" srcId="{F55C1387-0B3F-4561-BE2B-0638BC8E5F61}" destId="{5A00D7F7-2B03-4B00-90B2-36F90EA69BFD}" srcOrd="0" destOrd="0" parTransId="{F39CE3F6-429E-47D0-8E00-DEC04D0078C5}" sibTransId="{D617E492-5A31-44CB-82F3-5631AA37B531}"/>
    <dgm:cxn modelId="{8C8276D6-3C2B-4559-9DDE-B7C1635911B0}" type="presOf" srcId="{D617E492-5A31-44CB-82F3-5631AA37B531}" destId="{1FDAA70E-8366-4E0F-A8A0-EA45ADEF559A}" srcOrd="1" destOrd="0" presId="urn:microsoft.com/office/officeart/2005/8/layout/bProcess3"/>
    <dgm:cxn modelId="{6F55EC93-8CFA-40D0-A5DB-D1D72EE10AEF}" type="presOf" srcId="{6BA63A05-29E1-4D08-921C-3B24F7FEB8F3}" destId="{12798CE0-C3CE-43B4-9681-37B6B53FE8A5}" srcOrd="0" destOrd="0" presId="urn:microsoft.com/office/officeart/2005/8/layout/bProcess3"/>
    <dgm:cxn modelId="{3486E8E3-8862-49C4-B457-25215D97A853}" type="presParOf" srcId="{C447A74F-D3E7-42CB-9728-ED7B1B662510}" destId="{749FB23D-7F94-4E0F-A552-6FEBA918CB63}" srcOrd="0" destOrd="0" presId="urn:microsoft.com/office/officeart/2005/8/layout/bProcess3"/>
    <dgm:cxn modelId="{2429BD72-4BCB-497A-98C8-9960BCA25C5E}" type="presParOf" srcId="{C447A74F-D3E7-42CB-9728-ED7B1B662510}" destId="{6E82B171-ED87-4A64-A16D-96A951C8144D}" srcOrd="1" destOrd="0" presId="urn:microsoft.com/office/officeart/2005/8/layout/bProcess3"/>
    <dgm:cxn modelId="{B6428CC9-2759-4259-90BE-102A554C961C}" type="presParOf" srcId="{6E82B171-ED87-4A64-A16D-96A951C8144D}" destId="{1FDAA70E-8366-4E0F-A8A0-EA45ADEF559A}" srcOrd="0" destOrd="0" presId="urn:microsoft.com/office/officeart/2005/8/layout/bProcess3"/>
    <dgm:cxn modelId="{391474F4-D0DB-4EB2-99EC-2F5BE9FC89AB}" type="presParOf" srcId="{C447A74F-D3E7-42CB-9728-ED7B1B662510}" destId="{FF533A0F-29F9-464B-AA86-3F6D1D3CB6AD}" srcOrd="2" destOrd="0" presId="urn:microsoft.com/office/officeart/2005/8/layout/bProcess3"/>
    <dgm:cxn modelId="{6AB8E532-0446-41DB-ACEF-04D8F982B0C1}" type="presParOf" srcId="{C447A74F-D3E7-42CB-9728-ED7B1B662510}" destId="{177A5965-0FBB-4E64-A505-4F257D05B829}" srcOrd="3" destOrd="0" presId="urn:microsoft.com/office/officeart/2005/8/layout/bProcess3"/>
    <dgm:cxn modelId="{361FD963-586C-43E9-830B-EAB008C2B121}" type="presParOf" srcId="{177A5965-0FBB-4E64-A505-4F257D05B829}" destId="{F092544A-8548-4E36-81F4-062A064BF105}" srcOrd="0" destOrd="0" presId="urn:microsoft.com/office/officeart/2005/8/layout/bProcess3"/>
    <dgm:cxn modelId="{92D0E8F4-48A6-4891-AC72-650DAE590E8E}" type="presParOf" srcId="{C447A74F-D3E7-42CB-9728-ED7B1B662510}" destId="{F0621D9B-A4E2-4555-85A1-6AD7F2478630}" srcOrd="4" destOrd="0" presId="urn:microsoft.com/office/officeart/2005/8/layout/bProcess3"/>
    <dgm:cxn modelId="{C4664985-7672-43E8-AFC6-8B4712093DD4}" type="presParOf" srcId="{C447A74F-D3E7-42CB-9728-ED7B1B662510}" destId="{0768D8D9-416D-4B16-9ACB-FF703D27CF18}" srcOrd="5" destOrd="0" presId="urn:microsoft.com/office/officeart/2005/8/layout/bProcess3"/>
    <dgm:cxn modelId="{450D2BB1-0086-46C4-B997-25DFF0F25D43}" type="presParOf" srcId="{0768D8D9-416D-4B16-9ACB-FF703D27CF18}" destId="{DBE9AAB3-23BB-4122-AA6E-D11F08868E4D}" srcOrd="0" destOrd="0" presId="urn:microsoft.com/office/officeart/2005/8/layout/bProcess3"/>
    <dgm:cxn modelId="{14196D04-1538-48A5-8B56-415F0748AEEB}" type="presParOf" srcId="{C447A74F-D3E7-42CB-9728-ED7B1B662510}" destId="{12798CE0-C3CE-43B4-9681-37B6B53FE8A5}" srcOrd="6" destOrd="0" presId="urn:microsoft.com/office/officeart/2005/8/layout/bProcess3"/>
    <dgm:cxn modelId="{BE7AD71F-B72D-4CB1-84EA-269578F101DE}" type="presParOf" srcId="{C447A74F-D3E7-42CB-9728-ED7B1B662510}" destId="{2838E6EA-ED36-4E61-99FF-106B43FE8DD3}" srcOrd="7" destOrd="0" presId="urn:microsoft.com/office/officeart/2005/8/layout/bProcess3"/>
    <dgm:cxn modelId="{4F4074F4-CFE7-4C29-9F99-F2EABA345367}" type="presParOf" srcId="{2838E6EA-ED36-4E61-99FF-106B43FE8DD3}" destId="{C4B07D76-4754-4D1A-B7F5-26812C3719CF}" srcOrd="0" destOrd="0" presId="urn:microsoft.com/office/officeart/2005/8/layout/bProcess3"/>
    <dgm:cxn modelId="{BCD484E6-12E3-4770-88B8-0DC17DDD56AA}" type="presParOf" srcId="{C447A74F-D3E7-42CB-9728-ED7B1B662510}" destId="{1946258E-C748-467F-BA02-EF2CD19FE8CA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8AA8C-F5F2-411A-90DC-8A7A6BF200DE}">
      <dsp:nvSpPr>
        <dsp:cNvPr id="0" name=""/>
        <dsp:cNvSpPr/>
      </dsp:nvSpPr>
      <dsp:spPr>
        <a:xfrm>
          <a:off x="0" y="89"/>
          <a:ext cx="3157566" cy="11462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Жаратылыстану бағытындағы сыныптар:</a:t>
          </a:r>
          <a:endParaRPr lang="ru-RU" sz="18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572" y="33661"/>
        <a:ext cx="3090422" cy="1079094"/>
      </dsp:txXfrm>
    </dsp:sp>
    <dsp:sp modelId="{4B8F788C-2A7C-4F32-A129-D5ACD59D01C0}">
      <dsp:nvSpPr>
        <dsp:cNvPr id="0" name=""/>
        <dsp:cNvSpPr/>
      </dsp:nvSpPr>
      <dsp:spPr>
        <a:xfrm>
          <a:off x="315756" y="1146328"/>
          <a:ext cx="152267" cy="859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9679"/>
              </a:lnTo>
              <a:lnTo>
                <a:pt x="152267" y="859679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0B8578-8708-4545-A7D4-36D8BBFDFE82}">
      <dsp:nvSpPr>
        <dsp:cNvPr id="0" name=""/>
        <dsp:cNvSpPr/>
      </dsp:nvSpPr>
      <dsp:spPr>
        <a:xfrm>
          <a:off x="468024" y="1432887"/>
          <a:ext cx="1833981" cy="114623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11 «Ә», 11 «В»,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11 «Г», 11 «Ғ»,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11 «Д»</a:t>
          </a:r>
          <a:endParaRPr lang="ru-RU" sz="14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1596" y="1466459"/>
        <a:ext cx="1766837" cy="1079094"/>
      </dsp:txXfrm>
    </dsp:sp>
    <dsp:sp modelId="{0550ACBC-20D8-4CBE-BB97-693E58C78EF6}">
      <dsp:nvSpPr>
        <dsp:cNvPr id="0" name=""/>
        <dsp:cNvSpPr/>
      </dsp:nvSpPr>
      <dsp:spPr>
        <a:xfrm>
          <a:off x="4734042" y="89"/>
          <a:ext cx="3402861" cy="11462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Қоғамдық-гуманитарлық бағыттағы сыныптар:</a:t>
          </a:r>
          <a:endParaRPr lang="ru-RU" sz="18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67614" y="33661"/>
        <a:ext cx="3335717" cy="1079094"/>
      </dsp:txXfrm>
    </dsp:sp>
    <dsp:sp modelId="{9A1F0483-7901-48A4-A2E8-49D8555D5FDC}">
      <dsp:nvSpPr>
        <dsp:cNvPr id="0" name=""/>
        <dsp:cNvSpPr/>
      </dsp:nvSpPr>
      <dsp:spPr>
        <a:xfrm>
          <a:off x="5074328" y="1146328"/>
          <a:ext cx="503738" cy="859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9679"/>
              </a:lnTo>
              <a:lnTo>
                <a:pt x="503738" y="859679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DF40AD-B8C9-4409-BF05-39D778F09A8F}">
      <dsp:nvSpPr>
        <dsp:cNvPr id="0" name=""/>
        <dsp:cNvSpPr/>
      </dsp:nvSpPr>
      <dsp:spPr>
        <a:xfrm>
          <a:off x="5578066" y="1432887"/>
          <a:ext cx="1833981" cy="114623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11 «А»,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11 «Б»</a:t>
          </a:r>
          <a:endParaRPr lang="ru-RU" sz="14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11638" y="1466459"/>
        <a:ext cx="1766837" cy="10790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7ED5B-68B3-4FDA-889A-8B1C037621EF}">
      <dsp:nvSpPr>
        <dsp:cNvPr id="0" name=""/>
        <dsp:cNvSpPr/>
      </dsp:nvSpPr>
      <dsp:spPr>
        <a:xfrm rot="5400000">
          <a:off x="3719287" y="-57610"/>
          <a:ext cx="1775022" cy="189681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28000">
              <a:schemeClr val="accent5">
                <a:tint val="18000"/>
                <a:satMod val="120000"/>
                <a:lumMod val="88000"/>
              </a:schemeClr>
            </a:gs>
            <a:gs pos="100000">
              <a:schemeClr val="accent5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kern="1200" dirty="0"/>
            <a:t>Жалпы бітірушілер саны : 178</a:t>
          </a:r>
          <a:endParaRPr lang="ru-RU" sz="1400" kern="1200" dirty="0"/>
        </a:p>
      </dsp:txBody>
      <dsp:txXfrm rot="-5400000">
        <a:off x="3974528" y="299121"/>
        <a:ext cx="1264540" cy="1183348"/>
      </dsp:txXfrm>
    </dsp:sp>
    <dsp:sp modelId="{B06C1EB1-876D-46E3-B0BA-D8905B772936}">
      <dsp:nvSpPr>
        <dsp:cNvPr id="0" name=""/>
        <dsp:cNvSpPr/>
      </dsp:nvSpPr>
      <dsp:spPr>
        <a:xfrm>
          <a:off x="5415721" y="496345"/>
          <a:ext cx="2433150" cy="1308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9DEE0-DE3C-436D-9C09-837DC90E60BF}">
      <dsp:nvSpPr>
        <dsp:cNvPr id="0" name=""/>
        <dsp:cNvSpPr/>
      </dsp:nvSpPr>
      <dsp:spPr>
        <a:xfrm rot="5400000">
          <a:off x="2752924" y="1912306"/>
          <a:ext cx="2206688" cy="2231123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5">
                <a:lumMod val="95000"/>
              </a:schemeClr>
            </a:gs>
            <a:gs pos="100000">
              <a:schemeClr val="accent5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700" kern="1200" dirty="0"/>
            <a:t>№2 сынама тест нәтижесі</a:t>
          </a:r>
          <a:endParaRPr lang="ru-RU" sz="2700" kern="1200" dirty="0"/>
        </a:p>
      </dsp:txBody>
      <dsp:txXfrm rot="-5400000">
        <a:off x="3112561" y="2292304"/>
        <a:ext cx="1487415" cy="1471126"/>
      </dsp:txXfrm>
    </dsp:sp>
    <dsp:sp modelId="{5DA286B4-2B6F-4295-8F17-7D14C4C75B6F}">
      <dsp:nvSpPr>
        <dsp:cNvPr id="0" name=""/>
        <dsp:cNvSpPr/>
      </dsp:nvSpPr>
      <dsp:spPr>
        <a:xfrm rot="5400000">
          <a:off x="688989" y="674669"/>
          <a:ext cx="1831381" cy="1855839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kern="1200" dirty="0"/>
            <a:t>№2 сынама тестке қатысқан оқушылар саны:</a:t>
          </a:r>
          <a:r>
            <a:rPr lang="en-US" sz="1400" kern="1200" dirty="0"/>
            <a:t>158</a:t>
          </a:r>
          <a:endParaRPr lang="ru-RU" sz="1400" kern="1200" dirty="0"/>
        </a:p>
      </dsp:txBody>
      <dsp:txXfrm rot="-5400000">
        <a:off x="986067" y="992128"/>
        <a:ext cx="1237226" cy="1220921"/>
      </dsp:txXfrm>
    </dsp:sp>
    <dsp:sp modelId="{96E65223-10EC-4ED8-BFA5-2B58B0D2E37A}">
      <dsp:nvSpPr>
        <dsp:cNvPr id="0" name=""/>
        <dsp:cNvSpPr/>
      </dsp:nvSpPr>
      <dsp:spPr>
        <a:xfrm>
          <a:off x="0" y="2360157"/>
          <a:ext cx="2354661" cy="1308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5989F-CE57-4DEF-A666-A3A0C75EB3A6}">
      <dsp:nvSpPr>
        <dsp:cNvPr id="0" name=""/>
        <dsp:cNvSpPr/>
      </dsp:nvSpPr>
      <dsp:spPr>
        <a:xfrm rot="5400000">
          <a:off x="5759479" y="2092685"/>
          <a:ext cx="1822595" cy="189681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100" kern="1200" dirty="0"/>
            <a:t>Орта балы:</a:t>
          </a:r>
          <a:r>
            <a:rPr lang="en-US" sz="2100" kern="1200" dirty="0"/>
            <a:t>53,2</a:t>
          </a:r>
          <a:endParaRPr lang="ru-RU" sz="2100" kern="1200" dirty="0"/>
        </a:p>
      </dsp:txBody>
      <dsp:txXfrm rot="-5400000">
        <a:off x="6038507" y="2433558"/>
        <a:ext cx="1264540" cy="1215063"/>
      </dsp:txXfrm>
    </dsp:sp>
    <dsp:sp modelId="{14F5206F-8F00-4D26-8CDE-3FC510C6B56D}">
      <dsp:nvSpPr>
        <dsp:cNvPr id="0" name=""/>
        <dsp:cNvSpPr/>
      </dsp:nvSpPr>
      <dsp:spPr>
        <a:xfrm rot="5400000">
          <a:off x="3930708" y="4011050"/>
          <a:ext cx="1602369" cy="1896810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Алтын белгі -  23</a:t>
          </a:r>
          <a:r>
            <a: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толығымен</a:t>
          </a:r>
          <a:r>
            <a: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қатысты</a:t>
          </a:r>
          <a:r>
            <a: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орта баллы – </a:t>
          </a:r>
          <a:r>
            <a:rPr lang="en-US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76</a:t>
          </a:r>
          <a:r>
            <a: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</a:p>
      </dsp:txBody>
      <dsp:txXfrm rot="-5400000">
        <a:off x="4099623" y="4425333"/>
        <a:ext cx="1264540" cy="1068246"/>
      </dsp:txXfrm>
    </dsp:sp>
    <dsp:sp modelId="{4AA86447-D1A5-4C2B-B07D-727E8847C11E}">
      <dsp:nvSpPr>
        <dsp:cNvPr id="0" name=""/>
        <dsp:cNvSpPr/>
      </dsp:nvSpPr>
      <dsp:spPr>
        <a:xfrm>
          <a:off x="5415721" y="4210747"/>
          <a:ext cx="2433150" cy="1308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2BF92-B0E6-4283-BD10-36EF6F324412}">
      <dsp:nvSpPr>
        <dsp:cNvPr id="0" name=""/>
        <dsp:cNvSpPr/>
      </dsp:nvSpPr>
      <dsp:spPr>
        <a:xfrm rot="5400000">
          <a:off x="693393" y="3614246"/>
          <a:ext cx="1697492" cy="1855839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300" kern="1200" dirty="0"/>
            <a:t>Үздік аттестатқа үміткер – 13 толығымен қатысты орта баллы – </a:t>
          </a:r>
          <a:r>
            <a:rPr lang="en-US" sz="1300" kern="1200" dirty="0"/>
            <a:t>65,1</a:t>
          </a:r>
          <a:endParaRPr lang="ru-RU" sz="1300" kern="1200" dirty="0"/>
        </a:p>
      </dsp:txBody>
      <dsp:txXfrm rot="-5400000">
        <a:off x="923526" y="3976335"/>
        <a:ext cx="1237226" cy="11316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5AEB0-1BB4-4E19-8AB3-1B6AA08F6EAB}">
      <dsp:nvSpPr>
        <dsp:cNvPr id="0" name=""/>
        <dsp:cNvSpPr/>
      </dsp:nvSpPr>
      <dsp:spPr>
        <a:xfrm>
          <a:off x="1391451" y="-147180"/>
          <a:ext cx="2038840" cy="1611236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2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100" kern="1200" dirty="0"/>
            <a:t>№ </a:t>
          </a:r>
          <a:r>
            <a:rPr lang="en-US" sz="2100" kern="1200" dirty="0"/>
            <a:t>3 </a:t>
          </a:r>
          <a:r>
            <a:rPr lang="kk-KZ" sz="2100" kern="1200" dirty="0"/>
            <a:t>сынама тест қорытындысы </a:t>
          </a:r>
          <a:endParaRPr lang="ru-RU" sz="2100" kern="1200" dirty="0"/>
        </a:p>
      </dsp:txBody>
      <dsp:txXfrm>
        <a:off x="1438642" y="-99989"/>
        <a:ext cx="1944458" cy="1516854"/>
      </dsp:txXfrm>
    </dsp:sp>
    <dsp:sp modelId="{E90FCB14-042F-493E-8F3B-1BF51F22ABF6}">
      <dsp:nvSpPr>
        <dsp:cNvPr id="0" name=""/>
        <dsp:cNvSpPr/>
      </dsp:nvSpPr>
      <dsp:spPr>
        <a:xfrm>
          <a:off x="3969427" y="-144015"/>
          <a:ext cx="2199960" cy="1604906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2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100" kern="1200" dirty="0"/>
            <a:t>Қатысқан оқушы:</a:t>
          </a:r>
          <a:r>
            <a:rPr lang="en-US" sz="2100" kern="1200" dirty="0"/>
            <a:t> 175</a:t>
          </a:r>
          <a:endParaRPr lang="ru-RU" sz="2100" kern="1200" dirty="0"/>
        </a:p>
      </dsp:txBody>
      <dsp:txXfrm>
        <a:off x="4016433" y="-97009"/>
        <a:ext cx="2105948" cy="1510894"/>
      </dsp:txXfrm>
    </dsp:sp>
    <dsp:sp modelId="{AA777099-6D67-498C-B9E2-299F6AF4B921}">
      <dsp:nvSpPr>
        <dsp:cNvPr id="0" name=""/>
        <dsp:cNvSpPr/>
      </dsp:nvSpPr>
      <dsp:spPr>
        <a:xfrm>
          <a:off x="3396977" y="4492863"/>
          <a:ext cx="766885" cy="766885"/>
        </a:xfrm>
        <a:prstGeom prst="triangle">
          <a:avLst/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30000"/>
              <a:satMod val="12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22E802C0-6A6B-4D80-B9E3-25070CDEBD8C}">
      <dsp:nvSpPr>
        <dsp:cNvPr id="0" name=""/>
        <dsp:cNvSpPr/>
      </dsp:nvSpPr>
      <dsp:spPr>
        <a:xfrm rot="240000">
          <a:off x="1479061" y="4164244"/>
          <a:ext cx="4602716" cy="321853"/>
        </a:xfrm>
        <a:prstGeom prst="rect">
          <a:avLst/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444D98B1-1C84-4F9D-9BCB-8820792947AA}">
      <dsp:nvSpPr>
        <dsp:cNvPr id="0" name=""/>
        <dsp:cNvSpPr/>
      </dsp:nvSpPr>
      <dsp:spPr>
        <a:xfrm rot="240000">
          <a:off x="4213527" y="2870158"/>
          <a:ext cx="1894571" cy="1343533"/>
        </a:xfrm>
        <a:prstGeom prst="roundRect">
          <a:avLst/>
        </a:prstGeom>
        <a:solidFill>
          <a:schemeClr val="lt1"/>
        </a:solidFill>
        <a:ln w="15875" cap="flat" cmpd="sng" algn="ctr">
          <a:solidFill>
            <a:schemeClr val="accent2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7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Алтын белгі -  23</a:t>
          </a:r>
          <a:r>
            <a:rPr lang="ru-RU" sz="17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қатысты</a:t>
          </a:r>
          <a:r>
            <a:rPr lang="en-US" sz="17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- 23</a:t>
          </a:r>
          <a:r>
            <a:rPr lang="ru-RU" sz="17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орта баллы –</a:t>
          </a:r>
          <a:r>
            <a:rPr lang="en-US" sz="17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75</a:t>
          </a:r>
          <a:r>
            <a:rPr lang="ru-RU" sz="17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</a:p>
      </dsp:txBody>
      <dsp:txXfrm>
        <a:off x="4279113" y="2935744"/>
        <a:ext cx="1763399" cy="1212361"/>
      </dsp:txXfrm>
    </dsp:sp>
    <dsp:sp modelId="{9D6C3D34-D46C-4DE6-9DA2-4244F76DA87F}">
      <dsp:nvSpPr>
        <dsp:cNvPr id="0" name=""/>
        <dsp:cNvSpPr/>
      </dsp:nvSpPr>
      <dsp:spPr>
        <a:xfrm rot="240000">
          <a:off x="4395036" y="1581702"/>
          <a:ext cx="1736056" cy="1139208"/>
        </a:xfrm>
        <a:prstGeom prst="roundRect">
          <a:avLst/>
        </a:prstGeom>
        <a:solidFill>
          <a:schemeClr val="lt1"/>
        </a:solidFill>
        <a:ln w="15875" cap="flat" cmpd="sng" algn="ctr">
          <a:solidFill>
            <a:schemeClr val="accent2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700" kern="1200" dirty="0"/>
            <a:t>Орта балы</a:t>
          </a:r>
          <a:r>
            <a:rPr lang="en-US" sz="1700" kern="1200" dirty="0"/>
            <a:t>: 57</a:t>
          </a:r>
          <a:endParaRPr lang="ru-RU" sz="1700" kern="1200" dirty="0"/>
        </a:p>
      </dsp:txBody>
      <dsp:txXfrm>
        <a:off x="4450648" y="1637314"/>
        <a:ext cx="1624832" cy="1027984"/>
      </dsp:txXfrm>
    </dsp:sp>
    <dsp:sp modelId="{C7F425DD-2917-441C-AC93-E40EB7D092E0}">
      <dsp:nvSpPr>
        <dsp:cNvPr id="0" name=""/>
        <dsp:cNvSpPr/>
      </dsp:nvSpPr>
      <dsp:spPr>
        <a:xfrm rot="240000">
          <a:off x="1580555" y="2686106"/>
          <a:ext cx="1894571" cy="1343533"/>
        </a:xfrm>
        <a:prstGeom prst="roundRect">
          <a:avLst/>
        </a:prstGeom>
        <a:solidFill>
          <a:schemeClr val="lt1"/>
        </a:solidFill>
        <a:ln w="15875" cap="flat" cmpd="sng" algn="ctr">
          <a:solidFill>
            <a:schemeClr val="accent2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700" kern="1200" dirty="0"/>
            <a:t>Үздік аттестатқа үміткер</a:t>
          </a:r>
          <a:r>
            <a:rPr lang="en-US" sz="1700" kern="1200" dirty="0"/>
            <a:t> – 13</a:t>
          </a:r>
          <a:r>
            <a:rPr lang="kk-KZ" sz="1700" kern="1200" dirty="0"/>
            <a:t>, қатысқаны</a:t>
          </a:r>
          <a:r>
            <a:rPr lang="en-US" sz="1700" kern="1200" dirty="0"/>
            <a:t> – 13</a:t>
          </a:r>
          <a:r>
            <a:rPr lang="kk-KZ" sz="1700" kern="1200" dirty="0"/>
            <a:t>,</a:t>
          </a:r>
          <a:r>
            <a:rPr lang="en-US" sz="1700" kern="1200" dirty="0"/>
            <a:t> </a:t>
          </a:r>
          <a:r>
            <a:rPr lang="kk-KZ" sz="1700" kern="1200" dirty="0"/>
            <a:t>орта балл </a:t>
          </a:r>
          <a:r>
            <a:rPr lang="en-US" sz="1700" kern="1200" dirty="0"/>
            <a:t>-71</a:t>
          </a:r>
          <a:endParaRPr lang="ru-RU" sz="1700" kern="1200" dirty="0"/>
        </a:p>
      </dsp:txBody>
      <dsp:txXfrm>
        <a:off x="1646141" y="2751692"/>
        <a:ext cx="1763399" cy="12123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2B171-ED87-4A64-A16D-96A951C8144D}">
      <dsp:nvSpPr>
        <dsp:cNvPr id="0" name=""/>
        <dsp:cNvSpPr/>
      </dsp:nvSpPr>
      <dsp:spPr>
        <a:xfrm>
          <a:off x="3770199" y="1467661"/>
          <a:ext cx="5274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744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019968" y="1510591"/>
        <a:ext cx="27902" cy="5580"/>
      </dsp:txXfrm>
    </dsp:sp>
    <dsp:sp modelId="{749FB23D-7F94-4E0F-A552-6FEBA918CB63}">
      <dsp:nvSpPr>
        <dsp:cNvPr id="0" name=""/>
        <dsp:cNvSpPr/>
      </dsp:nvSpPr>
      <dsp:spPr>
        <a:xfrm>
          <a:off x="11" y="475150"/>
          <a:ext cx="3771987" cy="2076462"/>
        </a:xfrm>
        <a:prstGeom prst="rect">
          <a:avLst/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kern="1200" dirty="0"/>
            <a:t>№ </a:t>
          </a:r>
          <a:r>
            <a:rPr lang="en-US" sz="2000" kern="1200" dirty="0"/>
            <a:t>4 </a:t>
          </a:r>
          <a:r>
            <a:rPr lang="kk-KZ" sz="2000" kern="1200" dirty="0"/>
            <a:t>сынама тест қорытындысы </a:t>
          </a:r>
          <a:endParaRPr lang="ru-RU" sz="2000" kern="1200" dirty="0"/>
        </a:p>
      </dsp:txBody>
      <dsp:txXfrm>
        <a:off x="11" y="475150"/>
        <a:ext cx="3771987" cy="2076462"/>
      </dsp:txXfrm>
    </dsp:sp>
    <dsp:sp modelId="{177A5965-0FBB-4E64-A505-4F257D05B829}">
      <dsp:nvSpPr>
        <dsp:cNvPr id="0" name=""/>
        <dsp:cNvSpPr/>
      </dsp:nvSpPr>
      <dsp:spPr>
        <a:xfrm>
          <a:off x="832122" y="2239459"/>
          <a:ext cx="4418598" cy="837793"/>
        </a:xfrm>
        <a:custGeom>
          <a:avLst/>
          <a:gdLst/>
          <a:ahLst/>
          <a:cxnLst/>
          <a:rect l="0" t="0" r="0" b="0"/>
          <a:pathLst>
            <a:path>
              <a:moveTo>
                <a:pt x="4418598" y="0"/>
              </a:moveTo>
              <a:lnTo>
                <a:pt x="4418598" y="435996"/>
              </a:lnTo>
              <a:lnTo>
                <a:pt x="0" y="435996"/>
              </a:lnTo>
              <a:lnTo>
                <a:pt x="0" y="837793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928843" y="2655566"/>
        <a:ext cx="225156" cy="5580"/>
      </dsp:txXfrm>
    </dsp:sp>
    <dsp:sp modelId="{FF533A0F-29F9-464B-AA86-3F6D1D3CB6AD}">
      <dsp:nvSpPr>
        <dsp:cNvPr id="0" name=""/>
        <dsp:cNvSpPr/>
      </dsp:nvSpPr>
      <dsp:spPr>
        <a:xfrm>
          <a:off x="4330039" y="785502"/>
          <a:ext cx="1841362" cy="1455757"/>
        </a:xfrm>
        <a:prstGeom prst="rect">
          <a:avLst/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kern="1200" dirty="0"/>
            <a:t>Қатысқан оқушы:</a:t>
          </a:r>
          <a:r>
            <a:rPr lang="en-US" sz="2000" kern="1200" dirty="0"/>
            <a:t> 160</a:t>
          </a:r>
          <a:endParaRPr lang="ru-RU" sz="2000" kern="1200" dirty="0"/>
        </a:p>
      </dsp:txBody>
      <dsp:txXfrm>
        <a:off x="4330039" y="785502"/>
        <a:ext cx="1841362" cy="1455757"/>
      </dsp:txXfrm>
    </dsp:sp>
    <dsp:sp modelId="{0768D8D9-416D-4B16-9ACB-FF703D27CF18}">
      <dsp:nvSpPr>
        <dsp:cNvPr id="0" name=""/>
        <dsp:cNvSpPr/>
      </dsp:nvSpPr>
      <dsp:spPr>
        <a:xfrm>
          <a:off x="1662432" y="3791811"/>
          <a:ext cx="5274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744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912201" y="3834741"/>
        <a:ext cx="27902" cy="5580"/>
      </dsp:txXfrm>
    </dsp:sp>
    <dsp:sp modelId="{F0621D9B-A4E2-4555-85A1-6AD7F2478630}">
      <dsp:nvSpPr>
        <dsp:cNvPr id="0" name=""/>
        <dsp:cNvSpPr/>
      </dsp:nvSpPr>
      <dsp:spPr>
        <a:xfrm>
          <a:off x="11" y="3109652"/>
          <a:ext cx="1664221" cy="1455757"/>
        </a:xfrm>
        <a:prstGeom prst="rect">
          <a:avLst/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kern="1200" dirty="0"/>
            <a:t>Орта балы</a:t>
          </a:r>
          <a:r>
            <a:rPr lang="en-US" sz="2000" kern="1200" dirty="0"/>
            <a:t>: 62</a:t>
          </a:r>
          <a:endParaRPr lang="ru-RU" sz="2000" kern="1200" dirty="0"/>
        </a:p>
      </dsp:txBody>
      <dsp:txXfrm>
        <a:off x="11" y="3109652"/>
        <a:ext cx="1664221" cy="1455757"/>
      </dsp:txXfrm>
    </dsp:sp>
    <dsp:sp modelId="{2838E6EA-ED36-4E61-99FF-106B43FE8DD3}">
      <dsp:nvSpPr>
        <dsp:cNvPr id="0" name=""/>
        <dsp:cNvSpPr/>
      </dsp:nvSpPr>
      <dsp:spPr>
        <a:xfrm>
          <a:off x="4646734" y="3791811"/>
          <a:ext cx="5274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744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896503" y="3834741"/>
        <a:ext cx="27902" cy="5580"/>
      </dsp:txXfrm>
    </dsp:sp>
    <dsp:sp modelId="{12798CE0-C3CE-43B4-9681-37B6B53FE8A5}">
      <dsp:nvSpPr>
        <dsp:cNvPr id="0" name=""/>
        <dsp:cNvSpPr/>
      </dsp:nvSpPr>
      <dsp:spPr>
        <a:xfrm>
          <a:off x="2222272" y="3109652"/>
          <a:ext cx="2426261" cy="1455757"/>
        </a:xfrm>
        <a:prstGeom prst="rect">
          <a:avLst/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Алтын белгі -  23</a:t>
          </a: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қатысты</a:t>
          </a:r>
          <a:r>
            <a:rPr lang="en-US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- 23</a:t>
          </a: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орта баллы –</a:t>
          </a:r>
          <a:r>
            <a:rPr lang="en-US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82</a:t>
          </a: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</a:p>
      </dsp:txBody>
      <dsp:txXfrm>
        <a:off x="2222272" y="3109652"/>
        <a:ext cx="2426261" cy="1455757"/>
      </dsp:txXfrm>
    </dsp:sp>
    <dsp:sp modelId="{1946258E-C748-467F-BA02-EF2CD19FE8CA}">
      <dsp:nvSpPr>
        <dsp:cNvPr id="0" name=""/>
        <dsp:cNvSpPr/>
      </dsp:nvSpPr>
      <dsp:spPr>
        <a:xfrm>
          <a:off x="5206574" y="3109652"/>
          <a:ext cx="2426261" cy="1455757"/>
        </a:xfrm>
        <a:prstGeom prst="rect">
          <a:avLst/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kern="1200" dirty="0"/>
            <a:t>Үздік аттестатқа үміткер</a:t>
          </a:r>
          <a:r>
            <a:rPr lang="en-US" sz="2000" kern="1200" dirty="0"/>
            <a:t> – 13</a:t>
          </a:r>
          <a:r>
            <a:rPr lang="kk-KZ" sz="2000" kern="1200" dirty="0"/>
            <a:t>, қатысқаны</a:t>
          </a:r>
          <a:r>
            <a:rPr lang="en-US" sz="2000" kern="1200" dirty="0"/>
            <a:t> – 13</a:t>
          </a:r>
          <a:r>
            <a:rPr lang="kk-KZ" sz="2000" kern="1200" dirty="0"/>
            <a:t>,</a:t>
          </a:r>
          <a:r>
            <a:rPr lang="en-US" sz="2000" kern="1200" dirty="0"/>
            <a:t> </a:t>
          </a:r>
          <a:r>
            <a:rPr lang="kk-KZ" sz="2000" kern="1200" dirty="0"/>
            <a:t>орта балл </a:t>
          </a:r>
          <a:r>
            <a:rPr lang="en-US" sz="2000" kern="1200" dirty="0"/>
            <a:t>-72,3</a:t>
          </a:r>
          <a:endParaRPr lang="ru-RU" sz="2000" kern="1200" dirty="0"/>
        </a:p>
      </dsp:txBody>
      <dsp:txXfrm>
        <a:off x="5206574" y="3109652"/>
        <a:ext cx="2426261" cy="1455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67CDB-3382-4A7D-A47C-A7BA62E89A86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D10BD-9554-44E6-B25A-14E43CD502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973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BE10768-E876-4BEC-B0FE-4FC73F278EF6}" type="slidenum">
              <a:rPr lang="ru-RU" altLang="ru-RU" smtClean="0">
                <a:latin typeface="Arial" charset="0"/>
              </a:rPr>
              <a:pPr/>
              <a:t>13</a:t>
            </a:fld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B15C-6921-44FA-BBCD-1134C04C085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59B5-5EDD-46F3-BB45-20A1FCAFAA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B15C-6921-44FA-BBCD-1134C04C085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59B5-5EDD-46F3-BB45-20A1FCAFA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B15C-6921-44FA-BBCD-1134C04C085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59B5-5EDD-46F3-BB45-20A1FCAFA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B15C-6921-44FA-BBCD-1134C04C085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59B5-5EDD-46F3-BB45-20A1FCAFAA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B15C-6921-44FA-BBCD-1134C04C085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59B5-5EDD-46F3-BB45-20A1FCAFA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B15C-6921-44FA-BBCD-1134C04C085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59B5-5EDD-46F3-BB45-20A1FCAFAA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B15C-6921-44FA-BBCD-1134C04C085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59B5-5EDD-46F3-BB45-20A1FCAFAA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B15C-6921-44FA-BBCD-1134C04C085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59B5-5EDD-46F3-BB45-20A1FCAFA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B15C-6921-44FA-BBCD-1134C04C085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59B5-5EDD-46F3-BB45-20A1FCAFA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B15C-6921-44FA-BBCD-1134C04C085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59B5-5EDD-46F3-BB45-20A1FCAFA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B15C-6921-44FA-BBCD-1134C04C085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59B5-5EDD-46F3-BB45-20A1FCAFAA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41FB15C-6921-44FA-BBCD-1134C04C085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B5959B5-5EDD-46F3-BB45-20A1FCAFA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AutoShape 6"/>
          <p:cNvSpPr>
            <a:spLocks noChangeArrowheads="1"/>
          </p:cNvSpPr>
          <p:nvPr/>
        </p:nvSpPr>
        <p:spPr bwMode="auto">
          <a:xfrm>
            <a:off x="179388" y="2276475"/>
            <a:ext cx="576262" cy="576263"/>
          </a:xfrm>
          <a:prstGeom prst="star5">
            <a:avLst/>
          </a:prstGeom>
          <a:gradFill rotWithShape="1">
            <a:gsLst>
              <a:gs pos="0">
                <a:srgbClr val="FFFF99">
                  <a:alpha val="64999"/>
                </a:srgbClr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eaLnBrk="1" hangingPunct="1">
              <a:defRPr/>
            </a:pPr>
            <a:endParaRPr lang="ru-RU">
              <a:latin typeface="Tahoma" pitchFamily="34" charset="0"/>
              <a:cs typeface="Arial" charset="0"/>
            </a:endParaRPr>
          </a:p>
        </p:txBody>
      </p:sp>
      <p:sp>
        <p:nvSpPr>
          <p:cNvPr id="55303" name="AutoShape 7"/>
          <p:cNvSpPr>
            <a:spLocks noChangeArrowheads="1"/>
          </p:cNvSpPr>
          <p:nvPr/>
        </p:nvSpPr>
        <p:spPr bwMode="auto">
          <a:xfrm>
            <a:off x="539750" y="5229225"/>
            <a:ext cx="576263" cy="576263"/>
          </a:xfrm>
          <a:prstGeom prst="star5">
            <a:avLst/>
          </a:prstGeom>
          <a:gradFill rotWithShape="1">
            <a:gsLst>
              <a:gs pos="0">
                <a:srgbClr val="FFFF99">
                  <a:alpha val="64999"/>
                </a:srgbClr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eaLnBrk="1" hangingPunct="1">
              <a:defRPr/>
            </a:pPr>
            <a:endParaRPr lang="ru-RU">
              <a:latin typeface="Tahoma" pitchFamily="34" charset="0"/>
              <a:cs typeface="Arial" charset="0"/>
            </a:endParaRPr>
          </a:p>
        </p:txBody>
      </p:sp>
      <p:sp>
        <p:nvSpPr>
          <p:cNvPr id="55304" name="AutoShape 8"/>
          <p:cNvSpPr>
            <a:spLocks noChangeArrowheads="1"/>
          </p:cNvSpPr>
          <p:nvPr/>
        </p:nvSpPr>
        <p:spPr bwMode="auto">
          <a:xfrm>
            <a:off x="179388" y="3284538"/>
            <a:ext cx="576262" cy="576262"/>
          </a:xfrm>
          <a:prstGeom prst="star5">
            <a:avLst/>
          </a:prstGeom>
          <a:gradFill rotWithShape="1">
            <a:gsLst>
              <a:gs pos="0">
                <a:srgbClr val="FFFF99">
                  <a:alpha val="64999"/>
                </a:srgbClr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eaLnBrk="1" hangingPunct="1">
              <a:defRPr/>
            </a:pPr>
            <a:endParaRPr lang="ru-RU">
              <a:latin typeface="Tahoma" pitchFamily="34" charset="0"/>
              <a:cs typeface="Arial" charset="0"/>
            </a:endParaRPr>
          </a:p>
        </p:txBody>
      </p:sp>
      <p:sp>
        <p:nvSpPr>
          <p:cNvPr id="55305" name="AutoShape 9"/>
          <p:cNvSpPr>
            <a:spLocks noChangeArrowheads="1"/>
          </p:cNvSpPr>
          <p:nvPr/>
        </p:nvSpPr>
        <p:spPr bwMode="auto">
          <a:xfrm>
            <a:off x="323850" y="4221163"/>
            <a:ext cx="576263" cy="576262"/>
          </a:xfrm>
          <a:prstGeom prst="star5">
            <a:avLst/>
          </a:prstGeom>
          <a:gradFill rotWithShape="1">
            <a:gsLst>
              <a:gs pos="0">
                <a:srgbClr val="FFFF99">
                  <a:alpha val="64999"/>
                </a:srgbClr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eaLnBrk="1" hangingPunct="1">
              <a:defRPr/>
            </a:pPr>
            <a:endParaRPr lang="ru-RU">
              <a:latin typeface="Tahoma" pitchFamily="34" charset="0"/>
              <a:cs typeface="Arial" charset="0"/>
            </a:endParaRPr>
          </a:p>
        </p:txBody>
      </p:sp>
      <p:sp>
        <p:nvSpPr>
          <p:cNvPr id="55306" name="AutoShape 10"/>
          <p:cNvSpPr>
            <a:spLocks noChangeArrowheads="1"/>
          </p:cNvSpPr>
          <p:nvPr/>
        </p:nvSpPr>
        <p:spPr bwMode="auto">
          <a:xfrm>
            <a:off x="8172450" y="1989138"/>
            <a:ext cx="576263" cy="576262"/>
          </a:xfrm>
          <a:prstGeom prst="star5">
            <a:avLst/>
          </a:prstGeom>
          <a:gradFill rotWithShape="1">
            <a:gsLst>
              <a:gs pos="0">
                <a:srgbClr val="FFFF99">
                  <a:alpha val="64999"/>
                </a:srgbClr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eaLnBrk="1" hangingPunct="1">
              <a:defRPr/>
            </a:pPr>
            <a:endParaRPr lang="ru-RU">
              <a:latin typeface="Tahoma" pitchFamily="34" charset="0"/>
              <a:cs typeface="Arial" charset="0"/>
            </a:endParaRPr>
          </a:p>
        </p:txBody>
      </p:sp>
      <p:sp>
        <p:nvSpPr>
          <p:cNvPr id="55307" name="AutoShape 11"/>
          <p:cNvSpPr>
            <a:spLocks noChangeArrowheads="1"/>
          </p:cNvSpPr>
          <p:nvPr/>
        </p:nvSpPr>
        <p:spPr bwMode="auto">
          <a:xfrm>
            <a:off x="8172450" y="3068638"/>
            <a:ext cx="576263" cy="576262"/>
          </a:xfrm>
          <a:prstGeom prst="star5">
            <a:avLst/>
          </a:prstGeom>
          <a:gradFill rotWithShape="1">
            <a:gsLst>
              <a:gs pos="0">
                <a:srgbClr val="FFFF99">
                  <a:alpha val="64999"/>
                </a:srgbClr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eaLnBrk="1" hangingPunct="1">
              <a:defRPr/>
            </a:pPr>
            <a:endParaRPr lang="ru-RU">
              <a:latin typeface="Tahoma" pitchFamily="34" charset="0"/>
              <a:cs typeface="Arial" charset="0"/>
            </a:endParaRPr>
          </a:p>
        </p:txBody>
      </p:sp>
      <p:sp>
        <p:nvSpPr>
          <p:cNvPr id="55308" name="AutoShape 12"/>
          <p:cNvSpPr>
            <a:spLocks noChangeArrowheads="1"/>
          </p:cNvSpPr>
          <p:nvPr/>
        </p:nvSpPr>
        <p:spPr bwMode="auto">
          <a:xfrm>
            <a:off x="7956550" y="4076700"/>
            <a:ext cx="576263" cy="576263"/>
          </a:xfrm>
          <a:prstGeom prst="star5">
            <a:avLst/>
          </a:prstGeom>
          <a:gradFill rotWithShape="1">
            <a:gsLst>
              <a:gs pos="0">
                <a:srgbClr val="FFFF99">
                  <a:alpha val="64999"/>
                </a:srgbClr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eaLnBrk="1" hangingPunct="1">
              <a:defRPr/>
            </a:pPr>
            <a:endParaRPr lang="ru-RU">
              <a:latin typeface="Tahoma" pitchFamily="34" charset="0"/>
              <a:cs typeface="Arial" charset="0"/>
            </a:endParaRPr>
          </a:p>
        </p:txBody>
      </p:sp>
      <p:sp>
        <p:nvSpPr>
          <p:cNvPr id="55309" name="AutoShape 13"/>
          <p:cNvSpPr>
            <a:spLocks noChangeArrowheads="1"/>
          </p:cNvSpPr>
          <p:nvPr/>
        </p:nvSpPr>
        <p:spPr bwMode="auto">
          <a:xfrm>
            <a:off x="7667625" y="5300663"/>
            <a:ext cx="576263" cy="576262"/>
          </a:xfrm>
          <a:prstGeom prst="star5">
            <a:avLst/>
          </a:prstGeom>
          <a:gradFill rotWithShape="1">
            <a:gsLst>
              <a:gs pos="0">
                <a:srgbClr val="FFFF99">
                  <a:alpha val="64999"/>
                </a:srgbClr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eaLnBrk="1" hangingPunct="1">
              <a:defRPr/>
            </a:pPr>
            <a:endParaRPr lang="ru-RU">
              <a:latin typeface="Tahoma" pitchFamily="34" charset="0"/>
              <a:cs typeface="Arial" charset="0"/>
            </a:endParaRPr>
          </a:p>
        </p:txBody>
      </p:sp>
      <p:sp>
        <p:nvSpPr>
          <p:cNvPr id="55310" name="AutoShape 14"/>
          <p:cNvSpPr>
            <a:spLocks noChangeArrowheads="1"/>
          </p:cNvSpPr>
          <p:nvPr/>
        </p:nvSpPr>
        <p:spPr bwMode="auto">
          <a:xfrm>
            <a:off x="1187450" y="6021388"/>
            <a:ext cx="576263" cy="576262"/>
          </a:xfrm>
          <a:prstGeom prst="star5">
            <a:avLst/>
          </a:prstGeom>
          <a:gradFill rotWithShape="1">
            <a:gsLst>
              <a:gs pos="0">
                <a:srgbClr val="FFFF99">
                  <a:alpha val="64999"/>
                </a:srgbClr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eaLnBrk="1" hangingPunct="1">
              <a:defRPr/>
            </a:pPr>
            <a:endParaRPr lang="ru-RU">
              <a:latin typeface="Tahoma" pitchFamily="34" charset="0"/>
              <a:cs typeface="Arial" charset="0"/>
            </a:endParaRPr>
          </a:p>
        </p:txBody>
      </p:sp>
      <p:sp>
        <p:nvSpPr>
          <p:cNvPr id="55311" name="AutoShape 15"/>
          <p:cNvSpPr>
            <a:spLocks noChangeArrowheads="1"/>
          </p:cNvSpPr>
          <p:nvPr/>
        </p:nvSpPr>
        <p:spPr bwMode="auto">
          <a:xfrm>
            <a:off x="7019925" y="6021388"/>
            <a:ext cx="576263" cy="576262"/>
          </a:xfrm>
          <a:prstGeom prst="star5">
            <a:avLst/>
          </a:prstGeom>
          <a:gradFill rotWithShape="1">
            <a:gsLst>
              <a:gs pos="0">
                <a:srgbClr val="FFFF99">
                  <a:alpha val="64999"/>
                </a:srgbClr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eaLnBrk="1" hangingPunct="1">
              <a:defRPr/>
            </a:pPr>
            <a:endParaRPr lang="ru-RU">
              <a:latin typeface="Tahoma" pitchFamily="34" charset="0"/>
              <a:cs typeface="Arial" charset="0"/>
            </a:endParaRPr>
          </a:p>
        </p:txBody>
      </p:sp>
      <p:pic>
        <p:nvPicPr>
          <p:cNvPr id="9228" name="Picture 16" descr="BD21325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7" name="AutoShape 21"/>
          <p:cNvSpPr>
            <a:spLocks noChangeArrowheads="1"/>
          </p:cNvSpPr>
          <p:nvPr/>
        </p:nvSpPr>
        <p:spPr bwMode="auto">
          <a:xfrm>
            <a:off x="179388" y="2276475"/>
            <a:ext cx="576262" cy="576263"/>
          </a:xfrm>
          <a:prstGeom prst="star5">
            <a:avLst/>
          </a:prstGeom>
          <a:gradFill rotWithShape="1">
            <a:gsLst>
              <a:gs pos="0">
                <a:srgbClr val="FFFF99">
                  <a:alpha val="64999"/>
                </a:srgbClr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eaLnBrk="1" hangingPunct="1">
              <a:defRPr/>
            </a:pPr>
            <a:endParaRPr lang="ru-RU">
              <a:latin typeface="Tahoma" pitchFamily="34" charset="0"/>
              <a:cs typeface="Arial" charset="0"/>
            </a:endParaRPr>
          </a:p>
        </p:txBody>
      </p:sp>
      <p:grpSp>
        <p:nvGrpSpPr>
          <p:cNvPr id="9230" name="Group 8"/>
          <p:cNvGrpSpPr>
            <a:grpSpLocks/>
          </p:cNvGrpSpPr>
          <p:nvPr/>
        </p:nvGrpSpPr>
        <p:grpSpPr bwMode="auto">
          <a:xfrm>
            <a:off x="-36513" y="-34925"/>
            <a:ext cx="9180513" cy="6892925"/>
            <a:chOff x="0" y="-17"/>
            <a:chExt cx="5783" cy="4342"/>
          </a:xfrm>
        </p:grpSpPr>
        <p:grpSp>
          <p:nvGrpSpPr>
            <p:cNvPr id="9240" name="Group 9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9242" name="Picture 10" descr="пгшлпгш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43" name="Picture 11" descr="пгшлпгш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44" name="Picture 12" descr="пгшлпгш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41" name="Picture 13" descr="пгшлпгш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31" name="Picture 23" descr="шырш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9863" y="5588000"/>
            <a:ext cx="62642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9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3808413"/>
            <a:ext cx="4176712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0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565525"/>
            <a:ext cx="409575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2" descr="F:\Рисунок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96975"/>
            <a:ext cx="6119812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5" name="TextBox 1"/>
          <p:cNvSpPr txBox="1">
            <a:spLocks noChangeArrowheads="1"/>
          </p:cNvSpPr>
          <p:nvPr/>
        </p:nvSpPr>
        <p:spPr bwMode="auto">
          <a:xfrm>
            <a:off x="2155826" y="234950"/>
            <a:ext cx="48244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kk-KZ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С.Нұрмағамбетов атындағы №72  жалпы  орта білім беретін  мектеп</a:t>
            </a:r>
            <a:endParaRPr lang="ru-RU" alt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AutoShape 21"/>
          <p:cNvSpPr>
            <a:spLocks noChangeArrowheads="1"/>
          </p:cNvSpPr>
          <p:nvPr/>
        </p:nvSpPr>
        <p:spPr bwMode="auto">
          <a:xfrm>
            <a:off x="331788" y="1287463"/>
            <a:ext cx="576262" cy="576262"/>
          </a:xfrm>
          <a:prstGeom prst="star5">
            <a:avLst/>
          </a:prstGeom>
          <a:gradFill rotWithShape="1">
            <a:gsLst>
              <a:gs pos="0">
                <a:srgbClr val="FFFF99">
                  <a:alpha val="64999"/>
                </a:srgbClr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eaLnBrk="1" hangingPunct="1">
              <a:defRPr/>
            </a:pPr>
            <a:endParaRPr lang="ru-RU">
              <a:latin typeface="Tahoma" pitchFamily="34" charset="0"/>
              <a:cs typeface="Arial" charset="0"/>
            </a:endParaRPr>
          </a:p>
        </p:txBody>
      </p:sp>
      <p:sp>
        <p:nvSpPr>
          <p:cNvPr id="31" name="AutoShape 21"/>
          <p:cNvSpPr>
            <a:spLocks noChangeArrowheads="1"/>
          </p:cNvSpPr>
          <p:nvPr/>
        </p:nvSpPr>
        <p:spPr bwMode="auto">
          <a:xfrm>
            <a:off x="957263" y="404813"/>
            <a:ext cx="576262" cy="576262"/>
          </a:xfrm>
          <a:prstGeom prst="star5">
            <a:avLst/>
          </a:prstGeom>
          <a:gradFill rotWithShape="1">
            <a:gsLst>
              <a:gs pos="0">
                <a:srgbClr val="FFFF99">
                  <a:alpha val="64999"/>
                </a:srgbClr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eaLnBrk="1" hangingPunct="1">
              <a:defRPr/>
            </a:pPr>
            <a:endParaRPr lang="ru-RU">
              <a:latin typeface="Tahoma" pitchFamily="34" charset="0"/>
              <a:cs typeface="Arial" charset="0"/>
            </a:endParaRPr>
          </a:p>
        </p:txBody>
      </p:sp>
      <p:sp>
        <p:nvSpPr>
          <p:cNvPr id="32" name="AutoShape 10"/>
          <p:cNvSpPr>
            <a:spLocks noChangeArrowheads="1"/>
          </p:cNvSpPr>
          <p:nvPr/>
        </p:nvSpPr>
        <p:spPr bwMode="auto">
          <a:xfrm>
            <a:off x="7956550" y="1127125"/>
            <a:ext cx="576263" cy="576263"/>
          </a:xfrm>
          <a:prstGeom prst="star5">
            <a:avLst/>
          </a:prstGeom>
          <a:gradFill rotWithShape="1">
            <a:gsLst>
              <a:gs pos="0">
                <a:srgbClr val="FFFF99">
                  <a:alpha val="64999"/>
                </a:srgbClr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eaLnBrk="1" hangingPunct="1">
              <a:defRPr/>
            </a:pPr>
            <a:endParaRPr lang="ru-RU">
              <a:latin typeface="Tahoma" pitchFamily="34" charset="0"/>
              <a:cs typeface="Arial" charset="0"/>
            </a:endParaRPr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7164388" y="234950"/>
            <a:ext cx="576262" cy="576263"/>
          </a:xfrm>
          <a:prstGeom prst="star5">
            <a:avLst/>
          </a:prstGeom>
          <a:gradFill rotWithShape="1">
            <a:gsLst>
              <a:gs pos="0">
                <a:srgbClr val="FFFF99">
                  <a:alpha val="64999"/>
                </a:srgbClr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eaLnBrk="1" hangingPunct="1">
              <a:defRPr/>
            </a:pPr>
            <a:endParaRPr lang="ru-RU"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27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172730C2-C97F-4F9D-8830-311D251730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27519"/>
          </a:xfrm>
        </p:spPr>
      </p:pic>
      <p:graphicFrame>
        <p:nvGraphicFramePr>
          <p:cNvPr id="9" name="Объект 10">
            <a:extLst>
              <a:ext uri="{FF2B5EF4-FFF2-40B4-BE49-F238E27FC236}">
                <a16:creationId xmlns:a16="http://schemas.microsoft.com/office/drawing/2014/main" xmlns="" id="{6383790F-763A-4CE4-93F8-DF7A67F92C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87529421"/>
              </p:ext>
            </p:extLst>
          </p:nvPr>
        </p:nvGraphicFramePr>
        <p:xfrm>
          <a:off x="323528" y="332656"/>
          <a:ext cx="849694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935769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E28CCA23-83ED-4EF0-8F23-720B3E4EDC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2094" y="0"/>
            <a:ext cx="9186093" cy="6858000"/>
          </a:xfrm>
        </p:spPr>
      </p:pic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xmlns="" id="{7E929701-7C62-4418-BD1F-4E715014CB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07547671"/>
              </p:ext>
            </p:extLst>
          </p:nvPr>
        </p:nvGraphicFramePr>
        <p:xfrm>
          <a:off x="755576" y="836712"/>
          <a:ext cx="763284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501721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89A53B9C-E75F-4CF2-83D4-5C8E6CFE90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graphicFrame>
        <p:nvGraphicFramePr>
          <p:cNvPr id="10" name="Объект 10">
            <a:extLst>
              <a:ext uri="{FF2B5EF4-FFF2-40B4-BE49-F238E27FC236}">
                <a16:creationId xmlns:a16="http://schemas.microsoft.com/office/drawing/2014/main" xmlns="" id="{BA984DBD-4B9E-4E41-87CF-ECAD6430C6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43399583"/>
              </p:ext>
            </p:extLst>
          </p:nvPr>
        </p:nvGraphicFramePr>
        <p:xfrm>
          <a:off x="323528" y="0"/>
          <a:ext cx="8496944" cy="638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475775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1619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620688"/>
            <a:ext cx="7848872" cy="51845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ҰБТ бойынша алынған тесттердің қорытындысы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3645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4-page-2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9"/>
            <a:ext cx="9251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97968" y="404664"/>
            <a:ext cx="5904656" cy="7064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2020-2021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жылында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бітіруші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476476429"/>
              </p:ext>
            </p:extLst>
          </p:nvPr>
        </p:nvGraphicFramePr>
        <p:xfrm>
          <a:off x="469430" y="3717032"/>
          <a:ext cx="8136904" cy="2579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01377" y="1863803"/>
            <a:ext cx="936104" cy="7064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 «А»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844824"/>
            <a:ext cx="936104" cy="7064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 «</a:t>
            </a:r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1844823"/>
            <a:ext cx="936104" cy="7064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 «Б»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57290" y="1844822"/>
            <a:ext cx="936104" cy="7064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 «В»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08104" y="1844824"/>
            <a:ext cx="936104" cy="7064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 «Г»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04248" y="1844824"/>
            <a:ext cx="936104" cy="7064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 «Ғ»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028384" y="1844821"/>
            <a:ext cx="936104" cy="7064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 «Д»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85654" y="2873421"/>
            <a:ext cx="4104456" cy="6275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саны: 17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оқушы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899592" y="1111087"/>
            <a:ext cx="3528392" cy="733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1979712" y="1111087"/>
            <a:ext cx="2448272" cy="733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239852" y="1111087"/>
            <a:ext cx="1188132" cy="733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427984" y="1111087"/>
            <a:ext cx="122312" cy="733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427984" y="1111087"/>
            <a:ext cx="1548172" cy="733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427984" y="1111087"/>
            <a:ext cx="2844316" cy="733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427984" y="1111087"/>
            <a:ext cx="4176464" cy="733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88654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059832" y="2540341"/>
            <a:ext cx="3096344" cy="196877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1 сынама тест нәтижесі</a:t>
            </a:r>
          </a:p>
        </p:txBody>
      </p:sp>
      <p:sp>
        <p:nvSpPr>
          <p:cNvPr id="7" name="Овал 6"/>
          <p:cNvSpPr/>
          <p:nvPr/>
        </p:nvSpPr>
        <p:spPr>
          <a:xfrm>
            <a:off x="3491880" y="116632"/>
            <a:ext cx="2304256" cy="172819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Жалпы бітірушілер саны: 178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436844" y="1488664"/>
            <a:ext cx="2664296" cy="18722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1 сынама тестке қатысқан оқушылар саны: 173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-27871" y="1416656"/>
            <a:ext cx="2714788" cy="201622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Үздік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аттестаттқа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үміткер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13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толығымен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орта баллы -  67,1.</a:t>
            </a:r>
            <a:endParaRPr lang="kk-KZ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115616" y="4598221"/>
            <a:ext cx="2723590" cy="194421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kk-K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Алтын белгі -  23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толығымен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орта баллы – 65,6;</a:t>
            </a:r>
          </a:p>
        </p:txBody>
      </p:sp>
      <p:sp>
        <p:nvSpPr>
          <p:cNvPr id="11" name="Овал 10"/>
          <p:cNvSpPr/>
          <p:nvPr/>
        </p:nvSpPr>
        <p:spPr>
          <a:xfrm>
            <a:off x="5457877" y="4598221"/>
            <a:ext cx="2515180" cy="208147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kk-K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Орта баллы - 47,2 </a:t>
            </a:r>
            <a:endParaRPr lang="ru-RU" sz="1600" b="1" dirty="0"/>
          </a:p>
        </p:txBody>
      </p:sp>
      <p:sp>
        <p:nvSpPr>
          <p:cNvPr id="21" name="Двойная стрелка вверх/вниз 20"/>
          <p:cNvSpPr/>
          <p:nvPr/>
        </p:nvSpPr>
        <p:spPr>
          <a:xfrm>
            <a:off x="4531996" y="1909961"/>
            <a:ext cx="201846" cy="582935"/>
          </a:xfrm>
          <a:prstGeom prst="up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углом 14"/>
          <p:cNvSpPr/>
          <p:nvPr/>
        </p:nvSpPr>
        <p:spPr>
          <a:xfrm rot="3268689">
            <a:off x="5979699" y="785224"/>
            <a:ext cx="1306213" cy="451301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 углом 24"/>
          <p:cNvSpPr/>
          <p:nvPr/>
        </p:nvSpPr>
        <p:spPr>
          <a:xfrm rot="16025878">
            <a:off x="472684" y="3970926"/>
            <a:ext cx="1306213" cy="451301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трелка углом 25"/>
          <p:cNvSpPr/>
          <p:nvPr/>
        </p:nvSpPr>
        <p:spPr>
          <a:xfrm rot="8256397">
            <a:off x="7072332" y="3797887"/>
            <a:ext cx="1306213" cy="451301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4139952" y="5445224"/>
            <a:ext cx="1008112" cy="28803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4769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3C7B43A-59DB-4FAD-96F0-47C6D9E51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14"/>
            <a:ext cx="9149892" cy="6853586"/>
          </a:xfrm>
          <a:prstGeom prst="rect">
            <a:avLst/>
          </a:prstGeom>
        </p:spPr>
      </p:pic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xmlns="" id="{3288108F-092D-4F7D-B137-D0758CE7668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713536542"/>
              </p:ext>
            </p:extLst>
          </p:nvPr>
        </p:nvGraphicFramePr>
        <p:xfrm>
          <a:off x="755576" y="476672"/>
          <a:ext cx="784887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481389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xmlns="" id="{0B61DE97-58B8-4B8E-A115-CD8A46441E6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14755667"/>
              </p:ext>
            </p:extLst>
          </p:nvPr>
        </p:nvGraphicFramePr>
        <p:xfrm>
          <a:off x="107504" y="404664"/>
          <a:ext cx="900100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13839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95936" y="-99392"/>
            <a:ext cx="42484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/>
              <a:t>    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3" descr="Изображение выглядит как канцелярские товары&#10;&#10;Автоматически созданное описание">
            <a:extLst>
              <a:ext uri="{FF2B5EF4-FFF2-40B4-BE49-F238E27FC236}">
                <a16:creationId xmlns:a16="http://schemas.microsoft.com/office/drawing/2014/main" xmlns="" id="{CAE3A25D-BAE5-454A-A779-58966FDED0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90300"/>
            <a:ext cx="9144000" cy="1067700"/>
          </a:xfrm>
          <a:prstGeom prst="rect">
            <a:avLst/>
          </a:prstGeom>
        </p:spPr>
      </p:pic>
      <p:pic>
        <p:nvPicPr>
          <p:cNvPr id="13" name="Рисунок 12" descr="Картинки по запросу рухани жаңғыру логотип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1428760" cy="1214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1857356" y="1928802"/>
            <a:ext cx="1478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1026" name="Picture 2" descr="F:\22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-20893"/>
            <a:ext cx="9144000" cy="5805264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kk-K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32408" y="3223608"/>
            <a:ext cx="2739025" cy="140352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Үздік аттестатқа үміткер – 13 толығымен қатысты орта баллы –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69,9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561739" y="4336315"/>
            <a:ext cx="3258733" cy="131969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kk-K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Алтын белгі -  23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- 21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орта баллы – 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03848" y="285728"/>
            <a:ext cx="3645522" cy="121444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 ақылы ҰБТ – ға қатысқан оқушылар саны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:102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000728" y="1772817"/>
            <a:ext cx="3035768" cy="1506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Орта балы : 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2648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k-K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Рисунок 34" descr="Картинки по запросу рухани жаңғыру логотип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1" y="0"/>
            <a:ext cx="3444385" cy="1928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вал 2"/>
          <p:cNvSpPr/>
          <p:nvPr/>
        </p:nvSpPr>
        <p:spPr>
          <a:xfrm>
            <a:off x="3582261" y="2298134"/>
            <a:ext cx="1979478" cy="185094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numCol="1" rtlCol="0" anchor="ctr"/>
          <a:lstStyle/>
          <a:p>
            <a:pPr algn="ctr"/>
            <a:r>
              <a:rPr lang="kk-K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 ақылы</a:t>
            </a:r>
          </a:p>
          <a:p>
            <a:pPr algn="ctr"/>
            <a:r>
              <a:rPr lang="kk-K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ҰБТ</a:t>
            </a:r>
          </a:p>
          <a:p>
            <a:pPr algn="ctr"/>
            <a:r>
              <a:rPr lang="kk-K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нәтижесі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772816"/>
            <a:ext cx="2871433" cy="9238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71136" y="0"/>
            <a:ext cx="2460271" cy="2500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49370" y="250021"/>
            <a:ext cx="2187126" cy="125015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228184" y="3279074"/>
            <a:ext cx="2808312" cy="10572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4633058"/>
            <a:ext cx="3423324" cy="11513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4543586"/>
      </p:ext>
    </p:extLst>
  </p:cSld>
  <p:clrMapOvr>
    <a:masterClrMapping/>
  </p:clrMapOvr>
  <p:transition spd="med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10">
            <a:extLst>
              <a:ext uri="{FF2B5EF4-FFF2-40B4-BE49-F238E27FC236}">
                <a16:creationId xmlns:a16="http://schemas.microsoft.com/office/drawing/2014/main" xmlns="" id="{DFEE03E9-491B-499C-BBEF-8C3FBDA9106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349899402"/>
              </p:ext>
            </p:extLst>
          </p:nvPr>
        </p:nvGraphicFramePr>
        <p:xfrm>
          <a:off x="323528" y="764704"/>
          <a:ext cx="8496944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08998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359A1BC3-A6D0-4C43-9E6B-96291871E5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81502"/>
          </a:xfrm>
        </p:spPr>
      </p:pic>
      <p:graphicFrame>
        <p:nvGraphicFramePr>
          <p:cNvPr id="9" name="Объект 6">
            <a:extLst>
              <a:ext uri="{FF2B5EF4-FFF2-40B4-BE49-F238E27FC236}">
                <a16:creationId xmlns:a16="http://schemas.microsoft.com/office/drawing/2014/main" xmlns="" id="{7A8F9CE4-32AB-4361-9933-7A7054BEEB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2162313"/>
              </p:ext>
            </p:extLst>
          </p:nvPr>
        </p:nvGraphicFramePr>
        <p:xfrm>
          <a:off x="1259632" y="764704"/>
          <a:ext cx="756084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64075081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685</TotalTime>
  <Words>317</Words>
  <Application>Microsoft Office PowerPoint</Application>
  <PresentationFormat>Экран (4:3)</PresentationFormat>
  <Paragraphs>55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74</cp:revision>
  <dcterms:created xsi:type="dcterms:W3CDTF">2020-12-03T04:45:46Z</dcterms:created>
  <dcterms:modified xsi:type="dcterms:W3CDTF">2021-04-02T07:16:11Z</dcterms:modified>
</cp:coreProperties>
</file>