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9" r:id="rId5"/>
    <p:sldId id="260" r:id="rId6"/>
    <p:sldId id="267" r:id="rId7"/>
    <p:sldId id="269" r:id="rId8"/>
    <p:sldId id="264" r:id="rId9"/>
    <p:sldId id="272" r:id="rId10"/>
    <p:sldId id="273" r:id="rId11"/>
    <p:sldId id="271" r:id="rId12"/>
  </p:sldIdLst>
  <p:sldSz cx="10801350" cy="72009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25" autoAdjust="0"/>
    <p:restoredTop sz="94660"/>
  </p:normalViewPr>
  <p:slideViewPr>
    <p:cSldViewPr>
      <p:cViewPr>
        <p:scale>
          <a:sx n="42" d="100"/>
          <a:sy n="42" d="100"/>
        </p:scale>
        <p:origin x="-3504" y="-1530"/>
      </p:cViewPr>
      <p:guideLst>
        <p:guide orient="horz" pos="2268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897355"/>
            <a:ext cx="1080972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810103" y="1840232"/>
            <a:ext cx="9181148" cy="192124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810103" y="3792188"/>
            <a:ext cx="9181148" cy="1259689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4447" y="5200650"/>
            <a:ext cx="10805798" cy="2007693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8" y="1555396"/>
            <a:ext cx="9721215" cy="460537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84490" y="288373"/>
            <a:ext cx="2099637" cy="58723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8" y="288374"/>
            <a:ext cx="7470935" cy="587239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307" y="1112697"/>
            <a:ext cx="9181148" cy="192024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33704" y="3078297"/>
            <a:ext cx="5400675" cy="1527633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295829" y="3155746"/>
            <a:ext cx="216027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075625" y="3155746"/>
            <a:ext cx="216027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0068" y="1555395"/>
            <a:ext cx="477059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90686" y="1555395"/>
            <a:ext cx="477059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86703"/>
            <a:ext cx="9721215" cy="12001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5680710"/>
            <a:ext cx="4772472" cy="8001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86937" y="5680710"/>
            <a:ext cx="4774347" cy="8001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40068" y="1516510"/>
            <a:ext cx="4772472" cy="413885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86936" y="1516510"/>
            <a:ext cx="4774347" cy="413885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136" y="5120640"/>
            <a:ext cx="8837849" cy="48006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220653" y="5622857"/>
            <a:ext cx="4694987" cy="96012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80135" y="288036"/>
            <a:ext cx="8835504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946308" y="6728341"/>
            <a:ext cx="2268284" cy="384048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8081" y="5715573"/>
            <a:ext cx="8461058" cy="680643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70035" y="199467"/>
            <a:ext cx="10261283" cy="460857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173961" y="6728342"/>
            <a:ext cx="2776742" cy="38338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034" y="5108378"/>
            <a:ext cx="9539105" cy="590805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46292" y="5252093"/>
            <a:ext cx="4491116" cy="151526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63268" y="6074274"/>
            <a:ext cx="4491116" cy="880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7137" y="6080817"/>
            <a:ext cx="4018983" cy="113491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0911" y="6077126"/>
            <a:ext cx="4022757" cy="113860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0234482" y="5237862"/>
            <a:ext cx="216027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0014279" y="5237862"/>
            <a:ext cx="216027" cy="24003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846292" y="5252093"/>
            <a:ext cx="4491116" cy="151526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63268" y="6074274"/>
            <a:ext cx="4491116" cy="880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7137" y="6080817"/>
            <a:ext cx="4018983" cy="113491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0911" y="6077126"/>
            <a:ext cx="4022757" cy="113860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40068" y="1555395"/>
            <a:ext cx="9721215" cy="4752261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7946308" y="6728341"/>
            <a:ext cx="2268284" cy="38404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173961" y="6728342"/>
            <a:ext cx="2776742" cy="38338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214591" y="6728342"/>
            <a:ext cx="432054" cy="38338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3824" y="1350154"/>
            <a:ext cx="9181148" cy="1921249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2021 жылғы қорытынды аттестаттауды ұйымдастыру және өткізу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210" y="3675460"/>
            <a:ext cx="9181148" cy="262534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11(12)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деңгейінің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пәндерінің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көлемін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меңгеру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дәрежесін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айқындау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жүргізілетін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рәсім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емтихандары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Өткізілетін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оқитын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базасы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32674" t="18333" r="61709" b="75793"/>
          <a:stretch>
            <a:fillRect/>
          </a:stretch>
        </p:blipFill>
        <p:spPr bwMode="auto">
          <a:xfrm>
            <a:off x="337508" y="149995"/>
            <a:ext cx="143460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8643" y="1765818"/>
            <a:ext cx="9568589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«А» сынып таңдау пәні: дүниежүзі тарихы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«Ә» сынып таңдау пәні: физика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«Б» сынып таңдау пәні: дүниежүзі тарихы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«В» сынып таңдау пәні: география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«Г» сынып таңдау пәні: физика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«Ғ» сынып таңдау пәні: физика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11 «Д» сынып таңдау пәні: география    пәндерінен тапсырады.</a:t>
            </a:r>
            <a:endParaRPr lang="ru-RU" sz="20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0358" y="491969"/>
            <a:ext cx="10164005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/>
                <a:ea typeface="Calibri"/>
                <a:cs typeface="Times New Roman"/>
              </a:rPr>
              <a:t>Мектеп бойынша оқу бағыты: </a:t>
            </a:r>
            <a:r>
              <a:rPr lang="kk-KZ" sz="24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kk-KZ" sz="2400" b="1" dirty="0" smtClean="0">
                <a:latin typeface="Times New Roman"/>
                <a:ea typeface="Calibri"/>
                <a:cs typeface="Times New Roman"/>
              </a:rPr>
            </a:br>
            <a:r>
              <a:rPr lang="kk-KZ" sz="2400" b="1" dirty="0" smtClean="0">
                <a:latin typeface="Times New Roman"/>
                <a:ea typeface="Calibri"/>
                <a:cs typeface="Times New Roman"/>
              </a:rPr>
              <a:t>                   қоғамдық-гуманитарлық</a:t>
            </a:r>
            <a:r>
              <a:rPr lang="kk-KZ" sz="2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kk-KZ" sz="2400" b="1" dirty="0" smtClean="0">
                <a:latin typeface="Times New Roman"/>
                <a:ea typeface="Calibri"/>
                <a:cs typeface="Times New Roman"/>
              </a:rPr>
              <a:t>жаратылыстану–математикалық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17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40068" y="1555395"/>
            <a:ext cx="9721215" cy="1219947"/>
          </a:xfrm>
        </p:spPr>
        <p:txBody>
          <a:bodyPr>
            <a:normAutofit/>
          </a:bodyPr>
          <a:lstStyle/>
          <a:p>
            <a:pPr algn="ctr"/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90666" y="1350154"/>
            <a:ext cx="9721215" cy="4752261"/>
          </a:xfrm>
        </p:spPr>
        <p:txBody>
          <a:bodyPr/>
          <a:lstStyle/>
          <a:p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 АЛУШЫЛАРДЫ ҚОРЫТЫНДЫ АТТЕСТАТТАУ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пәндерінің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меңгеру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рәсім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емтихандары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32674" t="18333" r="61709" b="75793"/>
          <a:stretch>
            <a:fillRect/>
          </a:stretch>
        </p:blipFill>
        <p:spPr bwMode="auto">
          <a:xfrm>
            <a:off x="337508" y="300015"/>
            <a:ext cx="143460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00081" y="385740"/>
            <a:ext cx="9721215" cy="1200150"/>
          </a:xfrm>
        </p:spPr>
        <p:txBody>
          <a:bodyPr>
            <a:noAutofit/>
          </a:bodyPr>
          <a:lstStyle/>
          <a:p>
            <a:pPr algn="ctr"/>
            <a:r>
              <a:rPr lang="ru-RU" sz="1800" dirty="0" err="1" smtClean="0">
                <a:solidFill>
                  <a:srgbClr val="C00000"/>
                </a:solidFill>
              </a:rPr>
              <a:t>Қорытынды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C00000"/>
                </a:solidFill>
              </a:rPr>
              <a:t>аттестаттау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C00000"/>
                </a:solidFill>
              </a:rPr>
              <a:t>пәндері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(ҚР БҒМ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наурыздағы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№125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бұйрығына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бұдан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-№125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бұйрық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+ 1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таңдауы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•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нысандарда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/>
          </a:p>
        </p:txBody>
      </p:sp>
      <p:sp>
        <p:nvSpPr>
          <p:cNvPr id="1026" name="AutoShape 2" descr="data:image/png;base64,iVBORw0KGgoAAAANSUhEUgAAAJAAAABsCAYAAACFFjvaAAAe1klEQVR4Xu2dB3ScxbXH/6veuy1L7r3h3gDbgA3BxCYETHiBBFI4mJLkheQl4ZHw3gvkkPcgJ+UQEggBQk9MM4RmIBR3ipvAuNu4yJJlW713vfMbecxK3pW+Xe1KtrVzzp6V9puZb+bOf+7cuXPvHVdLS0uLQilEAT8p4GpubnYDUIuaDZ5a1NLSrKKiY6qvr1FYWJRqaxrU3NxsXhMXF6esrCyFhYX5+dpQsTOFAu0AJO35fJ/eeO919c9s0czJc5SdPV7h4VFt+ltVVaWSkhINHDjwTKFDqB9+UuAEgPLyD+rO//udDg6I1p9vmqcnfz9Gw4emqrisQQnx4VqyJK3NK3bu3KkxY8b4+drTo1hzfb1c4eHmE0qeKWAAtGr1al1z/Q3q9+A9en1evRIbLtCLz4Vr3IRojRwWq2eXlunGm9Lb1LB3716NGDHipFpLV69WfX6+Ivv2Nc/CoqLUWFam+rw8xYwYYQYjIjlZ5R98oNiRI1Xz+eeKGTJE0dnZqvz0U0UkJqqpuro1X0qK6gsKTF08rz98WPGTJqm5pkZVW7bIFRYmV1SU+Tt+wgSppUUMesK0aarZscPUw/tJzbW1QtxzRUSoubpajaWlihk8WM11dWqqrFR4QoLkciksMlJhcXHKmT3blBt8551KnD5d4fHxqt6+XTEjR8rlcimqXz/TnvCkJDUcO6aItDRTL79XbdumsJgYNVVUyBUdrciUlFY6uVymjSkXXKDSVauk4yIBbUiYPl0127efaHPRq68q7777lHn99cr8xjdMWfrbUFRk6Nfc0KDa/fsVN2qU9v3iF6r4+GNNy8lRwqRJpg7oS70NR44oPDlZ26680jRh4jvvqKG4WJGpqaYO2pk6b57f88O1Y8eOlpkzZ6rxZz/V3bddqB9GbFdt3bW6ZEGRrlycqIOHGlVW1qxH/voFBzp69KiioqKUmpp60ovzH3pIRa+9ppihQ5V///1tnrsiI9XS0OCosXS6qazspLxjly7V9quvdlSHv5kyrrpKhc8/37b48cH3tU4A1lRe3qbY0Hvu0b7bb/e1qpPzI4MeB6EBx3vvqeStt1Sze7cKly1zVD8TcnpOjqO8njK5brvttpbf/OY3ilv2om6+bIj+t2WDpHlatSJVK1ZFavCgFk2dJE2dlqSGhgbl5uYqLS1NKSkpHoXoI089pcpPPlHpypWq3EBdbsnDIHgDircejXr4Ye1asqTN4yi4U36+IyKEJSSoubLypLyumBi11NYqee5cRQ0YoGP/+Iej+vzJ1O+GG9Rw9KiKXnnFn+Jey0zdtEkFjz5quHbFhg2qO3Cg0/rHPPNMK4fzM7n+/ve/t3zzm99U5JSpinvqcX1/RIOuDjuogWHZimrOVGF9rPbtOagERahveoays7LMq2DjfDylhpISla1Zo4JHHhEDU/jccyZb3+98RzVbt6qxokJxY8aYZYHloionx/wWzc4uIUF1Bw+q6pNPTlQdP3GiWhobFTt8uAbfdZeOPfuscu+9VykXXmiWkKSzz1bVp58qcdYs5T/wgDKvvVYV69cbVh+RkaHmqirV7tunkrffVuqiRYZ9Rw8YYAax/uhRFb/22ol3TXj7bSXNmKFdN98shYWZNtIP6mksLFTG4sWmrY0lJYb9s1xWrFunhJkzVbVpk+h7VP/+Zimu2bVL1du2nag7dswY1e7Zc2JZZLKdaPN117W2OSlJEenpqj9yRE2lpaZ9ph+pqUYUYFms+PDDk8ieftllYnJFZmSYZbLgb39T8dtvG1GAsaCOuPHjzeRhiStbudLUMae6WuGxsX7CR3I1Nja2LF/+pp547DFt27NHtYMGK2HUMI3sn6VJ2f00KTNL50yZpvSklJMA4w1A7q2h06Xvv6/Y0aMVP3aso4a2NDeb9Z3Ba6qqUnT//gqLjnZU1t9MRW+8YYidtmCBxyrKP/rIyDwMFLKI01Szb19rPyorjXwUHhfntKjHfIC35M03FTNsmAEVsht1xwwaZOQ7J4kxYTLFjRun+PHjnRTxmsfVmxSJ+++8UwfuuqtTgtllNX7yZMMdSWGxsUZ4j8rKMkDylMLi4w23s9zKlp9dWmo4wJmYehWAipYv12cLF3Y4+MEY5NklJWZHeSamXgUgBnCly6XkOXOMXOAtRQ8cqLrcXLMkIHuRIjMzzZaYpbhm506PRW2e6MGD2wiws8vKjGxzJqZeB6AzcRB7sk+nHYDq6uq0f/9+o0qor69Xfn6+xo4dq7KyMqHcHDBggDlmSU5ONkcthw8fNt8FBQXKyMgQGvT+/fsrPj7e5EOXxXdmZqY+ZSeXmKjy8nKjJOWbc78DBw5o3LhxRvflntCHkWJjY025g+weq6qMuqNPnz7mndRTW1urbdu2afr06WYjkpOTo+HDh5t3ekulpaWirx3l6Ung2HefdgACJBs2bNCuXbvMgOTl5WnkyJGqrKw0BGewhg4dqpUrV2rChAnaunWrUFOsWLHC/L5jxw4tWrTIAO6zzz4zwGBwL7/8cgOUN954w+SLjIwUAEF7jc7rvPPO08cff6ympibzvmHDhunVV1817QA8HCzThkGDBonB53l1dbUBcnFxsakLMMTExJh3A0by8xsfQMfEALDUDxgbGxt14YUXngo4OXN2YQwYnAKgMNuxCli4cKHeeecd7dmzx3CZadOmaf369QZccJ958+bp5ZdfNtyAPNnZ2RoyZIg++OADzZkzR6tWrdLs2bMN6BhArA5Gjx5tgMX/vGv+/Pn617/+ZTjaxRdfbOoCzJs2bTIDTT5ABzeDIwEcADRp0iTDyQBHYWGhKQeIeT//097t27eb7+joaANG3nvWWWcpPT1dC7yoFU4VVJ12HIhZe+jQIY0aNeoEoX0hJste+6WofXkAEXFcpwKY+Nj/O3oX3IklivK8w9ZDef5evXq14W5wJ4AIJ6IftAnORCIf+SsqKgyHGjx4sC/d6/a8px2Aup1CoRd2SIEQgEIA6RIFQgDqEvlChUMACmGgSxQIAahL5AsVDgEohIEuUSAEoC6Rr23hNWvW6Oc//7lmzZpldDoktvXtPafa/8Y2ng/JU15+R8dk63RSL/WhWLUmN+712t98rRMt/gsvvNCm0yEABRBAaKbR/1xwwQUBrPXUqeqmm27S448/HgJQsIYEAKGBtjObv1EY9sOQDO8Ol8sca6BhRuOMhttq1OEYPIfLoEzkLA2tNuV41rdvXx05csQ0HaVmUlKSOWIhP3XyjHpRTvKMD8ch1INGHG5Esmd/1GmVloCeOtHqo7zkKIazQjT9KD5pV0JCggDQQw89FAJQMAEEoY8dO2YGjYGF+OPHjzfHF4CBweGogyMN8mBjTh6OVxg8BhZQ8M35GImzMc7aqKOmpsactwFMQHjRRRdp9+7d2rdvn6kX8PIMQAA6NN1vvfXWCXBwCA3IyMcxD+/gvJCjFbTeHBPZ4xsATD6OcaZMmRICULCAY+vlIJbjismTJ7eRZazM0dTUrLqGRrXIpeSEOIWHt5rGcnRhvXwZXAYfDuCeioqKTJ0MKFwL7sPRCQDgw3kboONg1pO3DHUBUPLCGXkfXIk6+QaYthy/kZfEGZ1NTzzxhF566aUQBwoWkBgcTuyNUNzQpGNltTpaVqui8jrVNTSpsanFuIa1LkORiowIU2x0uBJjI5WdFqfM1FiFh7V1VLACt+VGHbUdcDkR2q0QbgV3p3VywAtw3VNIiA4gmpi5eUXV2ri7SEdLa9U/I059U2KUmRKrPskxion6wsOVvBU1DQZcfPKLq3WktFaD+8Zr7MAUDciI8+r1EsAmd7mqEIC6TMLWrXduYbU27CpUVW2jJgxJ0ZiBKW0A4+Q1FdUN2nGoTNsPliopPkqzx/U1wDuVUwhAXRydhsZmrdxSoEOF1Zozvq+GZSUqzIu/nNNXETDlk33FWr+r0HCjs8f0McvdqZhCAOrCqJRU1unNDXlmmZozPlPRkYENwlBWVW/ACUgXzRzoM0frQtccFw0ByDGp2mY8VFiltzbmmWWG5SpYieXxwx3HtP9Ipb4ya6ASYiOD9Sq/6g0ByA+yFZXX6qV1B3XBxH4akR18dx1AtHFPkbYdLNVlswYpJaGtcb8fXQhYkRCAfCRlZU2DXlx7QNNGpOusISdHJ/GxOp+yb95bpK0HSnXV3CEBXy59aohb5hCAfKBcU3OLXlyzX0P7JWrGqC8UbD5U0eWs7+bkq6GpRTNGpis9qed3aCEA+TCk6HdyC6v01bMH9piOpqCkRsvWHjCy16RhbaPG+dCVgGXtVQBqOh6MqavbbH+ojxY6Itx7SBxf6kQGIxZqximgI+pVAEK/8oMHPtTh4hpfxisgeWeMztCPLh+nuGhnIVgC8tJuqMQRgA4XV6u0qp7ov92a0KsMzkw46Xyos0Y0NjVr56Fy1dY3EbDYZEe3N3lYmq68e0VnxYPyvF9qrP5w4wzFegEQup4DRyuNzqc7E2dn6UnRfmu8OwRQ7rEq/enV7eZch/Oc7k6VtQ0GBN/+0gjNHe/dj9y9XWu3HdUjb+4yREmK+0JnwiHlf141QV/7dSuAOLJEa8whJ0Alb87eYp/mCEvSlOFpKq9uPdMqLK9TZkqMyqpb2+2eOgLQax/l6vnV+5WWGN3tuysmGBx5eFaifvjVsUpN8C2Ql1cAFVfU6aePrNe/nTdUX5qS7TMXCBTYduWV697ntuimhaM0c3SfDqsFAPf9c5vuuHqiR/0Mu6gr737f1DEyO9HkYdA4JthfUKn6pmalJUSppLJe+UXVGj0g2ZxtoWmurmvUjtwy9UuLVWxUuMlTU9eoc8dlaldemTm+4DQdbg1YoyLCxfve/+SwAaU3AL3+8SEt33BIP//6RPVP71r0Mn9pDtd7fs1+rd16VL+/cYZPIPYKoKff26uauiYt+fIof9sVsHKb9hTpqXf36g83zeywzjue2KSFMwaYHYqn5A6gQX3idf6ETDO49Q3NhiXZoP1ZaXEnQAI4wsPCDEcDdJx5IcdgpvHZ/hLNGtNHHIImx0eqpr7J1MVyyWl6YVmd0RnVNzZ7BBADd8N9a3X3t6ZqYJ+29j8BI54PFf166SeaMaqPLp6a7biUVwDd/thGXTtvmFGWEULF+qRjSWfDqmAbghUcFnQYOaExxZQS08hAJuq95t5VevRHsxUf410Ihbssvf18rweP7gCifRFhruNXO9hFjasepMjwMLFjY6eDjMD1D3AYTHUaj98MMSQzQWypAYx93npNhOfkiQPtK6jQ71/apvtvmWUKEVQBQy+ihhD+BX95rAuxIoTO0JiE0RhjAt2xOiRIA9aPWBJSBgMx/mYsMKd1muCWm/cW6z8WO4+b6BVALF83fnm0RvVPMkZSNJBG0zG8DwAJJpqYZWJTiwUdppx0YEm7MLxOO9BRvm/9drX+eMsspcR7V+Nf/qv39PL/zPdazUkAOi7DIAPAWYKZPAFod165/vLGTv1uyQxjXYi1H0Zb2DJ//vnnBjTEMsJMlkgjgAn6QnfCxWCSSmwkxsNaKPKMctbi8JprrnHcLeTHNVuPGFnRaXIEICeVuZtlOsnva55gAGj0gCTNHpepvYfLFRMZrsKKOvVNjhG7OAzD+qfHE+lXSXFROlZae5yztai8pkFR4eFmWcsrqlJKfPSJfAUGjFXmGUuvvcqmMwC1p4eN9MHvgMHSl99xr8FYHqN4JnJ72vM/KwYRPgCg0xRUANFwYtyQWMKwwaVjsFe4EDOD3/kN00r+t3a8eAvAnTAchw3Den1d5oIBoKH9EowZRnx0hBJiIwRHiI4KV1ZqrA4crdLYgclmZ4VQXFRRp36pMSqrapV3OE4oq6wXO8WzBqeafIANoRv5al9BpZ5dtf/EEukrgJwOeiDzBRVAWOg/99xzxiibJQvggHIbEs6GZIPdEmYOVspMQX7Bq4DljxkBwFibcRHxJQUDQGZ2G+OvVtnFyjyRES5lp8fpwJEqjR2UrCMlNQYgNtky5Kck/9t8xRX1bWQlW8YJgHyRgZiEyDrQnXFAVkPeYWIjTjCZ4UR8Y6TPN2MC/VnuPE3goALIfbDhRjSGBtIJux5bVktevAsAD3nt71j9OwnU5AlYwQKQLyDuSt7OAOSLDISAPHXqVBNhDe4PTQnnt3HjRjPBGRO8KZjo0B6PC7syADwmsic5tdsA1BVC+ls2EABiO/2PFZ8bHU93pynD043awF0T7S5E+yIDIUrgx2UnsZWT3Otwj6wGOInqZmM0eut70AFEfEK780KmYRnDGQ1ug8wD++Q520p+92UL2dmABgJAvAPlX0fb7c7a4fQ5YEUOQlAnoUty98rgN08AwhvUPQot3AKOwzcACCRN2/clqACCVT755JPGKQ03WitAs72kg9ZVl+dEOwVAvmwhOxsYXwGEPIGOBE9LhHcEe1QRsHDkBdoLa6ft/BbogTlSWqP/emKzHr71XK9d8wSgLVu26N133zUyCkE8WYaQGdmas1QFkqbdCiB2TxAcYYwtpJVrbABK9+d01tctZCAB5C5PoCOB8IAe91x0KXwQJAEVMgNgIhRwIJO/AKINdluOuzKcHRDR1kDTtNsA1NOaaDrqKwdyAga7GXCS19c8XQGQr+8KVP6gLWGnqybam+7KRsCwl+bBWZnh5Ec5B3flbzgB2l6e22UPLbGNosGybrfNyCdsn+FmJH8A1Gu28Z4Qfypqor3prmxoE56jo0INge6Kb54BJvoDcFji2PEAFIKSsxQim6B7YRPBdpljB1QUBDS3+hVfAXTGb+NPd020u+4KDTkJWc7KHHyzs0ReQuZA4Oa5jZ1jJw3AQr/FbhMwwXn4DXnFbq395UDuE7Ojo4zTcht/JmiiAyUrOKnHVw5k62QHS4gYLkJmY2I3LXA7uzw6eb8/eYImA7VvzOmgiT5dt/Ho2rhMxsZNtFcncBmMr+eHvoIoqACCTXO2hZocexUbKwa9D9ca2ZtyuKQE4ZLEDOICE7bPJJYHexGJXT6cdtKXXdiZsI2HLnapRf5yXx6d0szXfEEFEEsYN+IgE3CAZ43HCK/GAeo555xjFIjchsPOBe00bHjz5s1mVwN4+CCAzp0711yf5EvyBUBO6w1t49tSKqgA4lXuS5e7UGnDs1mBFKAAMqsE43f3PE4H2D2fPwAK9DaeZcWGsGNp4diByYM2Gw7hnvyVgfyhTaDKBBVALEfLli3TmDFjjOofDmTvt2L3QoKoLFH2BJ5tMGDif77ZscCZrB6GMnArJ8kfAAV6G3/++ecb+YSJQd/YykMX9D/XXXddmzjOIQC5mbQywAw80T6ZbSxbzDiUatz4R5RPZCG4DrMUnYq1FbLHH5TjN+Qjzna4M4v/r7jiCif46bImOpDbeHcLQW+NDwGoHYDs8uRu8wNYAAgz0pNNkNXoWlMCKwe51+UIPX4eZViuCZcD4CTrCACgmAgI/9xwyDdLEppolIfWYIs+chgLx4XDItgyATrjnCEAtQMQhLSBrtkV8EH7itaWXRi7Kl+9AJyCh3z+LGFwzeXLl5vDU5YZNgAAiaUU4HMtJjIMSkHADXgACNySk3yUifzOISZ6GCYEIAM8nXHOEIDaAQjCPf300ydMJCEigMH8AA4EmJjFwTI38AdAltPxbbfE9n5TbJYAFP1wv+ISuQlug9rCuPQ0N5u+uV+B6WRDcDoCaOehMuMk+ZVZgxzPbb+8Mtpvf/31AnDcSj85kCeuCdit75QV7H3VSTlpd6AAhIs0XiPVdW1dpZ20wdc8uD01NbUoKrI1oOe4QSnGwTKsXexq93r9ApCvDQtEfn84UHuuiYsLy5L1nWLpxbb43HO9G3352/ZAAQjz2+/9+UN/m9GlcvMnZWnJJSO9BoQwO++W9vcLHX+lu2Nhl1oRoML+AMj91Z64JrIRMpAVsAPUVFNNoABExI5b//JxIJvmuC4CWtxy6egOQ9KcNgD61TM5+vHi8eZaAG+pM89Ux5QLQMYQgDxs493pytpMqP72YUwCQHuPVWAMHxMdYcKyEEKFiBr2EhNbIASgwFI/qByIi0SW3LcusC12WBvhZr578YiTWGtvBRCTins5CMlDuBrcq20QCIck9ZitSwD62aMbtGTBSI0a0KqAa58IPvXvD37Ulfb5XfbccX31g0vHKK5dpA4AtOy/53X5qgG/G+ZWkMgdv3xqsx76oXcBfU9+uR58vTW4grfkRAbCr//6BSOUV1htwsQQU5qAYHBt/Pi5CYjwxPikERQL9+u3NuZ36t7UJQD99oXPTGiXS6Z7ds53BxCNspGtiNTlr98VLsLZ6bGGEB1F0/MGoFv+9IF+fMV4E1Gkp9PqrUf0zuZ83XVtqymLp1RaWa/vP/ChCVvT3mfM5ncKoIUzBxjffVywiXPEeLAdB6QE+ExNiDK/IXYApjc35pnfO0pdAtCW/SX64z+3657vTjORJjriQADoa3OGmHBxsFP8w7PSY43jOLEV20f2AmQzR2eYAAbZabEmABPBC4b1SxREjYsOV0FprYmUQZ2EjNuyr1gVNY2mGd4A9MqHuVq37ajuvHZyj94rQZ9/8dhGffuiESYAVUfp3ue3mGVnySWeA3k5AVD7+hmD8HBXG4B4+q2zSdYlAFH5S+sO6OUPDuqiydnKSvsiRmJyXKQJMfvjv643bSBQ06WzBpqBJ5wJugviDhKkiWDY7SN7rdpSIFx9oyLCzNoNgIjBTFSLjORo8z9sliBOew9XKCMpWs+89/mJdd0bgNBIsCQQJGnexH5tYiR2RqxAPYcDEKgJjvD184Z2Wi3c4JdP5yg6MsyEmuHbJmIhpSZG6ycPt9K5u1OXAUSDWare/7RA3BxjA3ARKGDaiDT95JENbfqEwtJGrLAPvEX2YvdmZwXhmxn81kgXX9QBZ4MLxcdGGjdgm7wByD6HbXNBCSHnfIqa2dURcsmoGeaO76v+Gc5D1jHRPth+THD9hsYvlhUmLZFlkUd7IgUEQN4afioK0T1B5GC/syc10RdOztINC/zURHdGmM4AdNbgFHOnBEIbt+7BqkkIeMWV9WZ5gjh8+qTEKC0h2kQGY8lqH92rfVs640Cdtb2hqdnEQTwdEpwaOYiAp92dCAwRFRneYYReR4HGPTW8IwCxNM2b1E9EO2VpSoyL1M7ccnPBLCz5UFG1EY7DXS4RJYz4hEQBY8kZ1i/hpOhegQIQAGVpQ8i9dKYzS8juHrTT7X1BARBEMPJNmEujB7aN8GXvqfAU+bS9vOSNmP5yIN65dMU+w+EWTHMeO/B0G9TubK/fACII5fd76JSYu0m/t+hkRWJnhNt2oFSfHSgx9221PwbprGzouWcK+A0gliCs+K1s050EZrubEh+pcB/kGI5eXvnwoFE39MS1Dd1Jn+58l98A6koj7a3EDCTBLIOdqmob9MKaA5o1OiOo95sGux+nYv09AiAIgcaZi9O4+W/C0OBdHcl1AihD0V3NPcvZhS2n4kCdqm3qMQBBEK7N5rIRjjDOGdsn4HIJys/lG/JM3GfAU11dpTvuuMMY2BtB3+Uyu0Trh25/49vdzo58OA9gQ+2ebHlPv/VEnVhczp4924Sh6a7UowCikzX1jebudY41GGSiwgci7c4v1+otR8RFbxOOX46Lwfz999+v22+//aRXeDHMPJHPH6G7u+t89tlnjZMAcYq6K/U4gOhoU1Oz1m0/pu25pZo0NE1TR6R7vTClI8IwYCgmMWeorGnUeRMyNcDtSAEAPfjgg8ZzJDc31/h74RBgYwFh9oo/GA6SRMLA6B73Jbw2cGnC9JXf8BvDMJ+82F3jpWEvQoFL8RwPXQJ3Ajye79ixw1w7YL1BeIZNNia1hhuXlJi6CE5qg7bDxSxweS/BrKiL9vIe3I1w0LSeI0uXLjUuS70OQBYUGESh6OPOLZa1kf2TjJDd2R2nCMkoI7l+CfuXmaMyNHZgykneBAzSAw88oEWLFmnt2rVmWcIVCa8Mey0DIAFceNcymDk5OWY5A0jz5883/2OUb7jncadKwEIeG5XERvMHVLNmzTLAW7dunYnvQz4AQl7Ag7s0Hr4EDace3gmQAdfEiRPN3zhA8o0XML5uAIeEZy9tAYyLFy82Nwn0agBZIGHugX/SwWNV5lQecwcsAJLjowxn4oqlhqYm4+oC2Frvp0jQsKwEDc1M9Mq9AMFll12mm2++2aeI+XAgPifaV1RkfMXcXZx5DjiQr+AQPGdwASiDzzfcB6dFBpy87nW2cuImkwcQkKwnr+WStk4LXsq7B53Cb+/WW2/tvRzI0/IEd0FpCUg4FzL3oLbIXI7CyTfHJOywIhzqhAj7y8C3dw7sSCBmABncjoTsU6XOYLgodSQ2nBIyUHcJfKH3BJ4CIQAFnqa9qsYQgHrVcAe+syEABZ6mvarGEIB61XAHvrMhAAWepr2qxhCAetVwB76zIQAFnqa9qsYQgHrVcAe+syEABZ6mZ0SNHKlwTMKBcUgTfUYMafd1AisAbh/CWqGzC15CHKj7xuWMfFMIQGfksHZfp0IA6j5an5FvCgHojBzW7uvU/wMZvCb4gQUQdAAAAABJRU5ErkJggg=="/>
          <p:cNvSpPr>
            <a:spLocks noChangeAspect="1" noChangeArrowheads="1"/>
          </p:cNvSpPr>
          <p:nvPr/>
        </p:nvSpPr>
        <p:spPr bwMode="auto">
          <a:xfrm>
            <a:off x="183773" y="-151686"/>
            <a:ext cx="360045" cy="3200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png;base64,iVBORw0KGgoAAAANSUhEUgAAAJAAAABsCAYAAACFFjvaAAAe1klEQVR4Xu2dB3ScxbXH/6veuy1L7r3h3gDbgA3BxCYETHiBBFI4mJLkheQl4ZHw3gvkkPcgJ+UQEggBQk9MM4RmIBR3ipvAuNu4yJJlW713vfMbecxK3pW+Xe1KtrVzzp6V9puZb+bOf+7cuXPvHVdLS0uLQilEAT8p4GpubnYDUIuaDZ5a1NLSrKKiY6qvr1FYWJRqaxrU3NxsXhMXF6esrCyFhYX5+dpQsTOFAu0AJO35fJ/eeO919c9s0czJc5SdPV7h4VFt+ltVVaWSkhINHDjwTKFDqB9+UuAEgPLyD+rO//udDg6I1p9vmqcnfz9Gw4emqrisQQnx4VqyJK3NK3bu3KkxY8b4+drTo1hzfb1c4eHmE0qeKWAAtGr1al1z/Q3q9+A9en1evRIbLtCLz4Vr3IRojRwWq2eXlunGm9Lb1LB3716NGDHipFpLV69WfX6+Ivv2Nc/CoqLUWFam+rw8xYwYYQYjIjlZ5R98oNiRI1Xz+eeKGTJE0dnZqvz0U0UkJqqpuro1X0qK6gsKTF08rz98WPGTJqm5pkZVW7bIFRYmV1SU+Tt+wgSppUUMesK0aarZscPUw/tJzbW1QtxzRUSoubpajaWlihk8WM11dWqqrFR4QoLkciksMlJhcXHKmT3blBt8551KnD5d4fHxqt6+XTEjR8rlcimqXz/TnvCkJDUcO6aItDRTL79XbdumsJgYNVVUyBUdrciUlFY6uVymjSkXXKDSVauk4yIBbUiYPl0127efaHPRq68q7777lHn99cr8xjdMWfrbUFRk6Nfc0KDa/fsVN2qU9v3iF6r4+GNNy8lRwqRJpg7oS70NR44oPDlZ26680jRh4jvvqKG4WJGpqaYO2pk6b57f88O1Y8eOlpkzZ6rxZz/V3bddqB9GbFdt3bW6ZEGRrlycqIOHGlVW1qxH/voFBzp69KiioqKUmpp60ovzH3pIRa+9ppihQ5V///1tnrsiI9XS0OCosXS6qazspLxjly7V9quvdlSHv5kyrrpKhc8/37b48cH3tU4A1lRe3qbY0Hvu0b7bb/e1qpPzI4MeB6EBx3vvqeStt1Sze7cKly1zVD8TcnpOjqO8njK5brvttpbf/OY3ilv2om6+bIj+t2WDpHlatSJVK1ZFavCgFk2dJE2dlqSGhgbl5uYqLS1NKSkpHoXoI089pcpPPlHpypWq3EBdbsnDIHgDircejXr4Ye1asqTN4yi4U36+IyKEJSSoubLypLyumBi11NYqee5cRQ0YoGP/+Iej+vzJ1O+GG9Rw9KiKXnnFn+Jey0zdtEkFjz5quHbFhg2qO3Cg0/rHPPNMK4fzM7n+/ve/t3zzm99U5JSpinvqcX1/RIOuDjuogWHZimrOVGF9rPbtOagERahveoays7LMq2DjfDylhpISla1Zo4JHHhEDU/jccyZb3+98RzVbt6qxokJxY8aYZYHloionx/wWzc4uIUF1Bw+q6pNPTlQdP3GiWhobFTt8uAbfdZeOPfuscu+9VykXXmiWkKSzz1bVp58qcdYs5T/wgDKvvVYV69cbVh+RkaHmqirV7tunkrffVuqiRYZ9Rw8YYAax/uhRFb/22ol3TXj7bSXNmKFdN98shYWZNtIP6mksLFTG4sWmrY0lJYb9s1xWrFunhJkzVbVpk+h7VP/+Zimu2bVL1du2nag7dswY1e7Zc2JZZLKdaPN117W2OSlJEenpqj9yRE2lpaZ9ph+pqUYUYFms+PDDk8ieftllYnJFZmSYZbLgb39T8dtvG1GAsaCOuPHjzeRhiStbudLUMae6WuGxsX7CR3I1Nja2LF/+pp547DFt27NHtYMGK2HUMI3sn6VJ2f00KTNL50yZpvSklJMA4w1A7q2h06Xvv6/Y0aMVP3aso4a2NDeb9Z3Ba6qqUnT//gqLjnZU1t9MRW+8YYidtmCBxyrKP/rIyDwMFLKI01Szb19rPyorjXwUHhfntKjHfIC35M03FTNsmAEVsht1xwwaZOQ7J4kxYTLFjRun+PHjnRTxmsfVmxSJ+++8UwfuuqtTgtllNX7yZMMdSWGxsUZ4j8rKMkDylMLi4w23s9zKlp9dWmo4wJmYehWAipYv12cLF3Y4+MEY5NklJWZHeSamXgUgBnCly6XkOXOMXOAtRQ8cqLrcXLMkIHuRIjMzzZaYpbhm506PRW2e6MGD2wiws8vKjGxzJqZeB6AzcRB7sk+nHYDq6uq0f/9+o0qor69Xfn6+xo4dq7KyMqHcHDBggDlmSU5ONkcthw8fNt8FBQXKyMgQGvT+/fsrPj7e5EOXxXdmZqY+ZSeXmKjy8nKjJOWbc78DBw5o3LhxRvflntCHkWJjY025g+weq6qMuqNPnz7mndRTW1urbdu2afr06WYjkpOTo+HDh5t3ekulpaWirx3l6Ung2HefdgACJBs2bNCuXbvMgOTl5WnkyJGqrKw0BGewhg4dqpUrV2rChAnaunWrUFOsWLHC/L5jxw4tWrTIAO6zzz4zwGBwL7/8cgOUN954w+SLjIwUAEF7jc7rvPPO08cff6ympibzvmHDhunVV1817QA8HCzThkGDBonB53l1dbUBcnFxsakLMMTExJh3A0by8xsfQMfEALDUDxgbGxt14YUXngo4OXN2YQwYnAKgMNuxCli4cKHeeecd7dmzx3CZadOmaf369QZccJ958+bp5ZdfNtyAPNnZ2RoyZIg++OADzZkzR6tWrdLs2bMN6BhArA5Gjx5tgMX/vGv+/Pn617/+ZTjaxRdfbOoCzJs2bTIDTT5ABzeDIwEcADRp0iTDyQBHYWGhKQeIeT//097t27eb7+joaANG3nvWWWcpPT1dC7yoFU4VVJ12HIhZe+jQIY0aNeoEoX0hJste+6WofXkAEXFcpwKY+Nj/O3oX3IklivK8w9ZDef5evXq14W5wJ4AIJ6IftAnORCIf+SsqKgyHGjx4sC/d6/a8px2Aup1CoRd2SIEQgEIA6RIFQgDqEvlChUMACmGgSxQIAahL5AsVDgEohIEuUSAEoC6Rr23hNWvW6Oc//7lmzZpldDoktvXtPafa/8Y2ng/JU15+R8dk63RSL/WhWLUmN+712t98rRMt/gsvvNCm0yEABRBAaKbR/1xwwQUBrPXUqeqmm27S448/HgJQsIYEAKGBtjObv1EY9sOQDO8Ol8sca6BhRuOMhttq1OEYPIfLoEzkLA2tNuV41rdvXx05csQ0HaVmUlKSOWIhP3XyjHpRTvKMD8ch1INGHG5Esmd/1GmVloCeOtHqo7zkKIazQjT9KD5pV0JCggDQQw89FAJQMAEEoY8dO2YGjYGF+OPHjzfHF4CBweGogyMN8mBjTh6OVxg8BhZQ8M35GImzMc7aqKOmpsactwFMQHjRRRdp9+7d2rdvn6kX8PIMQAA6NN1vvfXWCXBwCA3IyMcxD+/gvJCjFbTeHBPZ4xsATD6OcaZMmRICULCAY+vlIJbjismTJ7eRZazM0dTUrLqGRrXIpeSEOIWHt5rGcnRhvXwZXAYfDuCeioqKTJ0MKFwL7sPRCQDgw3kboONg1pO3DHUBUPLCGXkfXIk6+QaYthy/kZfEGZ1NTzzxhF566aUQBwoWkBgcTuyNUNzQpGNltTpaVqui8jrVNTSpsanFuIa1LkORiowIU2x0uBJjI5WdFqfM1FiFh7V1VLACt+VGHbUdcDkR2q0QbgV3p3VywAtw3VNIiA4gmpi5eUXV2ri7SEdLa9U/I059U2KUmRKrPskxion6wsOVvBU1DQZcfPKLq3WktFaD+8Zr7MAUDciI8+r1EsAmd7mqEIC6TMLWrXduYbU27CpUVW2jJgxJ0ZiBKW0A4+Q1FdUN2nGoTNsPliopPkqzx/U1wDuVUwhAXRydhsZmrdxSoEOF1Zozvq+GZSUqzIu/nNNXETDlk33FWr+r0HCjs8f0McvdqZhCAOrCqJRU1unNDXlmmZozPlPRkYENwlBWVW/ACUgXzRzoM0frQtccFw0ByDGp2mY8VFiltzbmmWWG5SpYieXxwx3HtP9Ipb4ya6ASYiOD9Sq/6g0ByA+yFZXX6qV1B3XBxH4akR18dx1AtHFPkbYdLNVlswYpJaGtcb8fXQhYkRCAfCRlZU2DXlx7QNNGpOusISdHJ/GxOp+yb95bpK0HSnXV3CEBXy59aohb5hCAfKBcU3OLXlyzX0P7JWrGqC8UbD5U0eWs7+bkq6GpRTNGpis9qed3aCEA+TCk6HdyC6v01bMH9piOpqCkRsvWHjCy16RhbaPG+dCVgGXtVQBqOh6MqavbbH+ojxY6Itx7SBxf6kQGIxZqximgI+pVAEK/8oMHPtTh4hpfxisgeWeMztCPLh+nuGhnIVgC8tJuqMQRgA4XV6u0qp7ov92a0KsMzkw46Xyos0Y0NjVr56Fy1dY3EbDYZEe3N3lYmq68e0VnxYPyvF9qrP5w4wzFegEQup4DRyuNzqc7E2dn6UnRfmu8OwRQ7rEq/enV7eZch/Oc7k6VtQ0GBN/+0gjNHe/dj9y9XWu3HdUjb+4yREmK+0JnwiHlf141QV/7dSuAOLJEa8whJ0Alb87eYp/mCEvSlOFpKq9uPdMqLK9TZkqMyqpb2+2eOgLQax/l6vnV+5WWGN3tuysmGBx5eFaifvjVsUpN8C2Ql1cAFVfU6aePrNe/nTdUX5qS7TMXCBTYduWV697ntuimhaM0c3SfDqsFAPf9c5vuuHqiR/0Mu6gr737f1DEyO9HkYdA4JthfUKn6pmalJUSppLJe+UXVGj0g2ZxtoWmurmvUjtwy9UuLVWxUuMlTU9eoc8dlaldemTm+4DQdbg1YoyLCxfve/+SwAaU3AL3+8SEt33BIP//6RPVP71r0Mn9pDtd7fs1+rd16VL+/cYZPIPYKoKff26uauiYt+fIof9sVsHKb9hTpqXf36g83zeywzjue2KSFMwaYHYqn5A6gQX3idf6ETDO49Q3NhiXZoP1ZaXEnQAI4wsPCDEcDdJx5IcdgpvHZ/hLNGtNHHIImx0eqpr7J1MVyyWl6YVmd0RnVNzZ7BBADd8N9a3X3t6ZqYJ+29j8BI54PFf166SeaMaqPLp6a7biUVwDd/thGXTtvmFGWEULF+qRjSWfDqmAbghUcFnQYOaExxZQS08hAJuq95t5VevRHsxUf410Ihbssvf18rweP7gCifRFhruNXO9hFjasepMjwMLFjY6eDjMD1D3AYTHUaj98MMSQzQWypAYx93npNhOfkiQPtK6jQ71/apvtvmWUKEVQBQy+ihhD+BX95rAuxIoTO0JiE0RhjAt2xOiRIA9aPWBJSBgMx/mYsMKd1muCWm/cW6z8WO4+b6BVALF83fnm0RvVPMkZSNJBG0zG8DwAJJpqYZWJTiwUdppx0YEm7MLxOO9BRvm/9drX+eMsspcR7V+Nf/qv39PL/zPdazUkAOi7DIAPAWYKZPAFod165/vLGTv1uyQxjXYi1H0Zb2DJ//vnnBjTEMsJMlkgjgAn6QnfCxWCSSmwkxsNaKPKMctbi8JprrnHcLeTHNVuPGFnRaXIEICeVuZtlOsnva55gAGj0gCTNHpepvYfLFRMZrsKKOvVNjhG7OAzD+qfHE+lXSXFROlZae5yztai8pkFR4eFmWcsrqlJKfPSJfAUGjFXmGUuvvcqmMwC1p4eN9MHvgMHSl99xr8FYHqN4JnJ72vM/KwYRPgCg0xRUANFwYtyQWMKwwaVjsFe4EDOD3/kN00r+t3a8eAvAnTAchw3Den1d5oIBoKH9EowZRnx0hBJiIwRHiI4KV1ZqrA4crdLYgclmZ4VQXFRRp36pMSqrapV3OE4oq6wXO8WzBqeafIANoRv5al9BpZ5dtf/EEukrgJwOeiDzBRVAWOg/99xzxiibJQvggHIbEs6GZIPdEmYOVspMQX7Bq4DljxkBwFibcRHxJQUDQGZ2G+OvVtnFyjyRES5lp8fpwJEqjR2UrCMlNQYgNtky5Kck/9t8xRX1bWQlW8YJgHyRgZiEyDrQnXFAVkPeYWIjTjCZ4UR8Y6TPN2MC/VnuPE3goALIfbDhRjSGBtIJux5bVktevAsAD3nt71j9OwnU5AlYwQKQLyDuSt7OAOSLDISAPHXqVBNhDe4PTQnnt3HjRjPBGRO8KZjo0B6PC7syADwmsic5tdsA1BVC+ls2EABiO/2PFZ8bHU93pynD043awF0T7S5E+yIDIUrgx2UnsZWT3Otwj6wGOInqZmM0eut70AFEfEK780KmYRnDGQ1ug8wD++Q520p+92UL2dmABgJAvAPlX0fb7c7a4fQ5YEUOQlAnoUty98rgN08AwhvUPQot3AKOwzcACCRN2/clqACCVT755JPGKQ03WitAs72kg9ZVl+dEOwVAvmwhOxsYXwGEPIGOBE9LhHcEe1QRsHDkBdoLa6ft/BbogTlSWqP/emKzHr71XK9d8wSgLVu26N133zUyCkE8WYaQGdmas1QFkqbdCiB2TxAcYYwtpJVrbABK9+d01tctZCAB5C5PoCOB8IAe91x0KXwQJAEVMgNgIhRwIJO/AKINdluOuzKcHRDR1kDTtNsA1NOaaDrqKwdyAga7GXCS19c8XQGQr+8KVP6gLWGnqybam+7KRsCwl+bBWZnh5Ec5B3flbzgB2l6e22UPLbGNosGybrfNyCdsn+FmJH8A1Gu28Z4Qfypqor3prmxoE56jo0INge6Kb54BJvoDcFji2PEAFIKSsxQim6B7YRPBdpljB1QUBDS3+hVfAXTGb+NPd020u+4KDTkJWc7KHHyzs0ReQuZA4Oa5jZ1jJw3AQr/FbhMwwXn4DXnFbq395UDuE7Ojo4zTcht/JmiiAyUrOKnHVw5k62QHS4gYLkJmY2I3LXA7uzw6eb8/eYImA7VvzOmgiT5dt/Ho2rhMxsZNtFcncBmMr+eHvoIoqACCTXO2hZocexUbKwa9D9ca2ZtyuKQE4ZLEDOICE7bPJJYHexGJXT6cdtKXXdiZsI2HLnapRf5yXx6d0szXfEEFEEsYN+IgE3CAZ43HCK/GAeo555xjFIjchsPOBe00bHjz5s1mVwN4+CCAzp0711yf5EvyBUBO6w1t49tSKqgA4lXuS5e7UGnDs1mBFKAAMqsE43f3PE4H2D2fPwAK9DaeZcWGsGNp4diByYM2Gw7hnvyVgfyhTaDKBBVALEfLli3TmDFjjOofDmTvt2L3QoKoLFH2BJ5tMGDif77ZscCZrB6GMnArJ8kfAAV6G3/++ecb+YSJQd/YykMX9D/XXXddmzjOIQC5mbQywAw80T6ZbSxbzDiUatz4R5RPZCG4DrMUnYq1FbLHH5TjN+Qjzna4M4v/r7jiCif46bImOpDbeHcLQW+NDwGoHYDs8uRu8wNYAAgz0pNNkNXoWlMCKwe51+UIPX4eZViuCZcD4CTrCACgmAgI/9xwyDdLEppolIfWYIs+chgLx4XDItgyATrjnCEAtQMQhLSBrtkV8EH7itaWXRi7Kl+9AJyCh3z+LGFwzeXLl5vDU5YZNgAAiaUU4HMtJjIMSkHADXgACNySk3yUifzOISZ6GCYEIAM8nXHOEIDaAQjCPf300ydMJCEigMH8AA4EmJjFwTI38AdAltPxbbfE9n5TbJYAFP1wv+ISuQlug9rCuPQ0N5u+uV+B6WRDcDoCaOehMuMk+ZVZgxzPbb+8Mtpvf/31AnDcSj85kCeuCdit75QV7H3VSTlpd6AAhIs0XiPVdW1dpZ20wdc8uD01NbUoKrI1oOe4QSnGwTKsXexq93r9ApCvDQtEfn84UHuuiYsLy5L1nWLpxbb43HO9G3352/ZAAQjz2+/9+UN/m9GlcvMnZWnJJSO9BoQwO++W9vcLHX+lu2Nhl1oRoML+AMj91Z64JrIRMpAVsAPUVFNNoABExI5b//JxIJvmuC4CWtxy6egOQ9KcNgD61TM5+vHi8eZaAG+pM89Ux5QLQMYQgDxs493pytpMqP72YUwCQHuPVWAMHxMdYcKyEEKFiBr2EhNbIASgwFI/qByIi0SW3LcusC12WBvhZr578YiTWGtvBRCTins5CMlDuBrcq20QCIck9ZitSwD62aMbtGTBSI0a0KqAa58IPvXvD37Ulfb5XfbccX31g0vHKK5dpA4AtOy/53X5qgG/G+ZWkMgdv3xqsx76oXcBfU9+uR58vTW4grfkRAbCr//6BSOUV1htwsQQU5qAYHBt/Pi5CYjwxPikERQL9+u3NuZ36t7UJQD99oXPTGiXS6Z7ds53BxCNspGtiNTlr98VLsLZ6bGGEB1F0/MGoFv+9IF+fMV4E1Gkp9PqrUf0zuZ83XVtqymLp1RaWa/vP/ChCVvT3mfM5ncKoIUzBxjffVywiXPEeLAdB6QE+ExNiDK/IXYApjc35pnfO0pdAtCW/SX64z+3657vTjORJjriQADoa3OGmHBxsFP8w7PSY43jOLEV20f2AmQzR2eYAAbZabEmABPBC4b1SxREjYsOV0FprYmUQZ2EjNuyr1gVNY2mGd4A9MqHuVq37ajuvHZyj94rQZ9/8dhGffuiESYAVUfp3ue3mGVnySWeA3k5AVD7+hmD8HBXG4B4+q2zSdYlAFH5S+sO6OUPDuqiydnKSvsiRmJyXKQJMfvjv643bSBQ06WzBpqBJ5wJugviDhKkiWDY7SN7rdpSIFx9oyLCzNoNgIjBTFSLjORo8z9sliBOew9XKCMpWs+89/mJdd0bgNBIsCQQJGnexH5tYiR2RqxAPYcDEKgJjvD184Z2Wi3c4JdP5yg6MsyEmuHbJmIhpSZG6ycPt9K5u1OXAUSDWare/7RA3BxjA3ARKGDaiDT95JENbfqEwtJGrLAPvEX2YvdmZwXhmxn81kgXX9QBZ4MLxcdGGjdgm7wByD6HbXNBCSHnfIqa2dURcsmoGeaO76v+Gc5D1jHRPth+THD9hsYvlhUmLZFlkUd7IgUEQN4afioK0T1B5GC/syc10RdOztINC/zURHdGmM4AdNbgFHOnBEIbt+7BqkkIeMWV9WZ5gjh8+qTEKC0h2kQGY8lqH92rfVs640Cdtb2hqdnEQTwdEpwaOYiAp92dCAwRFRneYYReR4HGPTW8IwCxNM2b1E9EO2VpSoyL1M7ccnPBLCz5UFG1EY7DXS4RJYz4hEQBY8kZ1i/hpOhegQIQAGVpQ8i9dKYzS8juHrTT7X1BARBEMPJNmEujB7aN8GXvqfAU+bS9vOSNmP5yIN65dMU+w+EWTHMeO/B0G9TubK/fACII5fd76JSYu0m/t+hkRWJnhNt2oFSfHSgx9221PwbprGzouWcK+A0gliCs+K1s050EZrubEh+pcB/kGI5eXvnwoFE39MS1Dd1Jn+58l98A6koj7a3EDCTBLIOdqmob9MKaA5o1OiOo95sGux+nYv09AiAIgcaZi9O4+W/C0OBdHcl1AihD0V3NPcvZhS2n4kCdqm3qMQBBEK7N5rIRjjDOGdsn4HIJys/lG/JM3GfAU11dpTvuuMMY2BtB3+Uyu0Trh25/49vdzo58OA9gQ+2ebHlPv/VEnVhczp4924Sh6a7UowCikzX1jebudY41GGSiwgci7c4v1+otR8RFbxOOX46Lwfz999+v22+//aRXeDHMPJHPH6G7u+t89tlnjZMAcYq6K/U4gOhoU1Oz1m0/pu25pZo0NE1TR6R7vTClI8IwYCgmMWeorGnUeRMyNcDtSAEAPfjgg8ZzJDc31/h74RBgYwFh9oo/GA6SRMLA6B73Jbw2cGnC9JXf8BvDMJ+82F3jpWEvQoFL8RwPXQJ3Ajye79ixw1w7YL1BeIZNNia1hhuXlJi6CE5qg7bDxSxweS/BrKiL9vIe3I1w0LSeI0uXLjUuS70OQBYUGESh6OPOLZa1kf2TjJDd2R2nCMkoI7l+CfuXmaMyNHZgykneBAzSAw88oEWLFmnt2rVmWcIVCa8Mey0DIAFceNcymDk5OWY5A0jz5883/2OUb7jncadKwEIeG5XERvMHVLNmzTLAW7dunYnvQz4AQl7Ag7s0Hr4EDace3gmQAdfEiRPN3zhA8o0XML5uAIeEZy9tAYyLFy82Nwn0agBZIGHugX/SwWNV5lQecwcsAJLjowxn4oqlhqYm4+oC2Frvp0jQsKwEDc1M9Mq9AMFll12mm2++2aeI+XAgPifaV1RkfMXcXZx5DjiQr+AQPGdwASiDzzfcB6dFBpy87nW2cuImkwcQkKwnr+WStk4LXsq7B53Cb+/WW2/tvRzI0/IEd0FpCUg4FzL3oLbIXI7CyTfHJOywIhzqhAj7y8C3dw7sSCBmABncjoTsU6XOYLgodSQ2nBIyUHcJfKH3BJ4CIQAFnqa9qsYQgHrVcAe+syEABZ6mvarGEIB61XAHvrMhAAWepr2qxhCAetVwB76zIQAFnqa9qsYQgHrVcAe+syEABZ6mZ0SNHKlwTMKBcUgTfUYMafd1AisAbh/CWqGzC15CHKj7xuWMfFMIQGfksHZfp0IA6j5an5FvCgHojBzW7uvU/wMZvCb4gQUQdAAAAABJRU5ErkJggg=="/>
          <p:cNvSpPr>
            <a:spLocks noChangeAspect="1" noChangeArrowheads="1"/>
          </p:cNvSpPr>
          <p:nvPr/>
        </p:nvSpPr>
        <p:spPr bwMode="auto">
          <a:xfrm>
            <a:off x="183773" y="-151686"/>
            <a:ext cx="360045" cy="3200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png;base64,iVBORw0KGgoAAAANSUhEUgAAAJAAAABsCAYAAACFFjvaAAAgAElEQVR4Xu19B3hc5bXtmi6NRr1ZkmVbllxxw4CJwRTTTEJ5CTGdAKHm5r3cm4aB9LwQCDUJj9BeCCVgIJAQeu8G44IbtiWrS7Z6b9PL/dY+c2bOjEa2rGZbd86HkTRz2v7POnvvf/977a1zu90BxLf4CIxwBHR+v18DoAD8Af4ZQCDgR0dHG9xuB/R6M5wOD/x+v1zGarUiLy8PPp9vhJeNHzZZRiAKQEBldQ3e+OB1FOQGsGzJCuTnHwWDwRwh78DAALq6ujBlypTJMg5xOUY4AiEANTTW4zd33Iv6qRb85caVeOq+uSguSkdnjwe2JAOuvz4j4hJ79uxBcXHxCC87tocFAgHodLqxPWnwbJ72dpiysg547tHew3Cvc8AbmeAdBECffPopLr3mOkx56A94faUbyZ5T8c9/GDB/oQWzZibi+ed6cMONmRG3VlVVhenTp0/Y7Xa+8grKVq8edL3E+fPh2L17dPeh1wNB8zz7hRcArxcBpxOW4mLsPPlkwGAAosz1zAcfRMOdd8JVVzfsaxfceiv6v/gCPR9+GPOYlFNOQe/HH8t3Cz7+GCnLlw/73IdqR11ZWVlg2bJl8N70U9y25nT8p7EUTtcVOHtVB759QTLq93nR0+PHXx8Na6DW1laYzWbYbLYJu+++zZvx1YoV8qB1VisCdvuQ19YnJcE/MDDse9NZLAi4XLI/gdH76adImDkT0Omw77bb5HNDcjJ8fX2A0SgAG4/NMn16CJDTb78dBT/96XhcZkzPqVuzZk3grrvugvVf/8T3zp+B2wObAazEJx+l46NPTJg+LYCli4Glx6TA4/Fg7969yMjIQFpa2oQ70fW//S32/f73SD//fHS98sqggUg980z0vPsuMlevRseLL+53oBJmz4azvBy5N96ItqefDgFu2h13wN/fD19PD5oeeCB0Dtvy5ehfvx6ZF16IDmqp/WxJixdjYPv2ET+otFWrMPupp2BMTx/xOSbqQN3atWsDl19+OUxHL4X170/gf5d4cIm+HoX6fJj9uWh3J6Kmsh42GJGTmYX8vDy5N/oc3nF6E4cSvuPVV+XhJS1div6NG4FAAAnFxXCUlyNx9mxYjz4aXS+/DNuyZeh64w3oDAbIW93QIPert1jgbmmBwWZD/g9/iNYnn0T6OefAvnMnnBUVgF6Pgp/8BLalS9Gzbh0a7r4bicXFcNbVwZCSImaM5+5dt07O7ayuhnXuXJjy8+V4c2EhXNXVyPvBD9D61FMhs+il5goEYEhMFA0T0OvlvDzHwLZtsBQVIWH6dLkmNV/JQw8dEeARHHi93sCbb76FJx9/HLsrK+GcNh222TMxqyAPi/OnYHFuHpYffQwyU9IGOaoTDaCJeqvi1xn+COjigcThD1Z8z8EjEAdQHBWjGoE4gEY1fPGD4wCKY2BUIxAH0KiGL35wHEBxDIxqBOIAGtXwxQ+OAyiOgVGNQBxAoxq++MFxAMUxMKoRiANoVMMXP3gQgBxOJ3r73XA6nJIiwwRXP//vl/+AgA5MnpJfg/+ih1Gv+YB5Xno110sP6KCDnv90ASQmWGCzWWC1JhzSJzGxMifAZjMfcpnHasAHAaihpRNJSRnw+gBfAAj4+dMvYGL6NDOoAwIi/lNvIwwofkKQEDjyT+8PAoaL3QSODnpDAAY9YNTr4HL0IzvTCj2Tug7R9j9R5rEa6ggAORxO9Az4YDYnCYAIFp/fD58/AF+AifZ6AZFoJb+iVlRtRNgoOklJ9eBGzaOj1tEFYNDpYKA20kN+1xsUADHZTx+wI9lmHSuZDuo8/xNlPqgBOsDOEQDq77ej1wGYzFb4fAQN0NzjQnmrHR4f4aETjUQIiflSNZBC1lAwFDRXon1UbaTnkQpwCCjqGmojaiECCT4HstOSsKQwCTYLP5i4LZbMu5r60dbngU9kHR+ZdT4HiqakYPHUpIkTdhyuNAhAXXY9zCaLaJ2djQP4wYtVmJ9nhZHqI3rbH6Msxu7aj+T30AcBdA74BJb/vGE2UhON4yBq7FMSQFqZH1nXhBe2tWNBvjWoT6OOG0OZS5scuHxZFm5eVTBh8o71hQYBqLM/DKDrnyvHZcfn4IrjcyKuq+ifoMkKxEKK+r0GI5ozqASK8JEB0UjXPFmB+XkJ+OFpStbjRGwEkCpzS68b33xsFzbcsgQ5yWEqU11dHXR6HbKysmEw6OH3BWA0GlFRUQGLxSL0Jn+Apt8ivhzlImeOppxcOibeWSzK+Sxm9bwBdNq9OPb2bfjwR/NRmG6ZCHHH/BqDANTRp4PJbIHXD1z2RCkeurwECwvCajbkLg+Lz6rYsUEQ03wW9KQEQPd/0IjWXhd+c27hmAs61AkJIFXm8lYHbn21ButvXhLavb+/H5+u+xQelwsGgwEdHR0wmUxoaW1BRnoG3G43snOy0dbaJnnic+cdhbfffhNz5syBw+EQH1F8Qh2QkZaO004/HQaZMCgvzUl378D9F83AwoJD4wOOdqAHA6hXB6PZIj7P5U+V4mENgBSfJxI5sXAUCRgOnqKRIkyY6iuJBMpgEkAtvS78dqIBFJR5T4sDP3u9Bl9oABQtMzWKLsaMkeLwO2U2qcjMCYcCFuU7aq+w5Q4D6M8XzcCiyQKgtl4yVxJEA13x9zCAogdyWApI6+bQgY5hxpQBPbQAUmUub3Pg5xoAqTJTC5WVlaJ/YEDoTNZERVsk2WwoKioSE0VNQ7NFLUU5CSQPTZfZLGwWHmcyhX07VWZqoEkFoNZewEAA+YArn1YAtKAgCX6fX/jyBA4HiuqZfgAHjoMlA+bxyD9+xu8SEhLgcrkk9qPT6cWPcLtc4jdwH76RPI4BxUOpgVSZK1od+AUBdMsSRc8G/9fU3IyXX34JXo8Hc+bOk5+WhATYkmzoH+gXqlNh4VQxYwRTUpINZrNJZqmUubysDKefcaaYtYQExdeZtABq6Q7AYE4Q7txVT5fh4SsIICvK95Tj2WfXYvkJy9GwrwHJycnYW1+P9o4OTMnNRU5uLtpaW2FLTpa3sKFhH449bhlqaqrR29MjfsOsWXNQVVmBgqlTUVtTI9To9IwMnHrKyYcUQKrMFS0O/PKN2iCAGDGNNtiQF4mgD5srrVqFvDD79u0T2Tg+ublTBDR2uz1CC01aADV3EUCJ8Hh1uPqZ3QKghflWkAv/xz/ei6997WtwudzIzMyUN6+oaKZok82bN4lWOvHEFeI0EiitbW2YMiVXtFF6egZcLif6+vqQn1+AnTu/gsNux7nnnoczzjj9kAJIlbm8xYlfv1mN9bcskSAXwcBwuoCFASxqX79f5KEWptzUsk6nUzQPNS03o8kof3Mcerq70d3NQhR5CjdNp0NySjJMRkPIiZ5UJoyDqTcRQAF8d21Z0Im2ysCVlZaCtObsnJzYb2AMl171e/wBP+rr6pCbMwU9Pd3Iy88XX8GaZMXMohmHHECUubzFjt+8VSuzMPo8nGl1d3WB1Ujoz3CjJm1taUFSUpJolPnzF6C8fA/oJ6Wlp6Gvt1fGJj09XUDEn709vQIavmCUubOrExeuXo3MzAyZhU1yABXLNF71Cfjm9fX3h2oFyawEOhlMvo1d3V1iwvh3YmIiBrgvw9dBhzo5OQVerxs+n19mKATQoXai1ZcmDKDFwbkh0N/XLyZLWb7xi1ycuhv0BpGT3/X09oh24XfUTvSR2jvapY5SSnIyPB4vEhLM0OsVB9tsMU9uH0hn1GqgYnGiuXk9Xjz44APyFvINTEhIFDVfX1+HZcu+Jj/nzz8KGzd+gaOXHoNtW7eE9iWY+EampKSIf9TX24fTTjsdxx537CEHEH0gyqwFEAFDc/vSv/4pGiglNVVkcdodoo34svBlmjtvPioqyuVFoZbhJIK/Ox0OzCwuRnt7O7xej7xMBFBBfn4wFqSbnCastTcAnSEBbg+CJiwMoF07d+Lll/+Nrq5OLF6yFMm2ZHR1d6K2phrz5i1AZVUFVqw4CZs3bsSMoiLs2VMm+y7hvsnJaG9vk7ezprYGBQVTsXLlSixatOiQA0iVeU+zI2jCFoeiXfX1e+XeGSQMZx8otlp1pAkwaiO+QLNKZkGvjfeoQVMdMxuUmeeknoW19QE6gwVuTwBXP7MHD18eBhBVMQcr1uxEdX+iZycRyxbBwfT7fejr60d6ehpSU1MPOYBUmQmgX79JH0gBEGXhhIHOMh9+dU21mKji4pKQE02tRE3Efal9qJkoHz8zm0yaSHwAbjfjQSbZZ9LOwtq6fTCak+DyBHDlM3SigwDSTGm1b2LsgCLXsBX3WV001f5U0z3UFXumqtGXOFSRaFXmsmY7fqkBEDXul19uhjUpCUajSWZUfIHMFovMQo0mEzxut8ipOMg6ZGdni0PtcjuRk52Dffv2yoyOcSP6TpzSn3vOuUhOThKZJ5UTbbc7sKu8EQWFM+H0BHCFLGWENVCw/mZIvSuOdQwIxYg6RwNI/Ztvq9GgFyf0UABIK/PuZjt+8RrXwoImTH1pgj8JjKrqKmSmZyA1LU1MFn3AWbNmy5jU1dZg2rTp4uvV19di7py5EkhMslpFvlgyTyoAUVVv/WoPqva2wB/Q4e5tSfj/V87BUfnBhT4NWKJh4/H6g0AIz+XDSxex18O4p8GgU1Q9cEgApJW5oV+PZ6qS8fmaReEVP43Mu0tLseXLzUhOSRHT5nS64HTakWBJQGpaKrq7ukPLGAajEX6/F2ZLAi668KKIAIdW5kkFIEWhBNA/4IDX68Pqx+tw17dn4rgZyTEiPJEfdfa7kJxoginoJB7wAMlcDGcvcv8/vLUPLo8XP//61OEcPmb7qDJXtTrw3WcbsP2XRx/w3G6vD90Dbrh620NOdvRBDLSqDrj6XbTMTOd44spizJ2SeMBrHo477JeVcfe7jXhrVzfWrJoKszFG3o9Goj67B1aLUTTKSLb2fi9+9Uod/npFMU4sPjBgR3KNAx3j9vpx+p9LccqsVJw+L3W/u3t9AfQ5PEi3RZZAPtA1tN9/tKcX7+7uwgc/mo8E06HLCT+Ye47e94C0ngc+asb66j54tfXIY1xxV303puckwZagmKOD3RJNesnOO3Ne2sEeOqb7t/d78Ls39qGl1xM7IzF4tV67B2UN3Vg2K3tE1+drlp1swi++PhW5KSMbsxFdeIwPOiCAhnu90379Bu76znE4tmRkAzrc6xwu+328qxkX3PUeOp684nC5pUNyH5MOQC6PD2v+vgm9dmV6PV5bTWs/ttZ04ILjx7dWNnPTl8/JwX+smjdeoozqvJMOQLWtfVj8k3/jse+vGNXADOdgOtFpSSP3gYZzjaqWPjz8dhlqHoqcyQ3n2InYZ1IC6Lw73sVXf7xgIsZv3K9R1dyL1fd8gK33fHPcrzWSC8QEUFd3H9weP5xOd5ABxlPrwvTmKPeSa+01rX2YkpaIJHM0JYdUZuZ48n/h3OgEiwlmkx7p6SlD3vdIKMcenw+1rf2YlafMog4nmvVI5GG4oK5tJPJMDIV6EIDaO3pgtCRDB4NwwwgOxtKUf2SnKmDS5kiT2SPQYApnCCdBerPsrjATlBgIf9fDoAsIc9Xh6EZuVuyZ12SjHE82eeTRautEk0XQ1NqDJFu69A0TPnww5Oxwc8FQKbAQCs4SUEHlFFIjwf0FSHolfC9J5sFfpNgCPxe6M1NE3Ei36WGzRvKihqIcD7h8Y0Kz5v1E0qwhTFkDHMhOH/seIJNNHvV5RwBoYMCB3gGmaSbJQyKI/rWtAw9+2oAOu3cwv2skRlNzjBpyZIyJSWt3fmsaji5Uco+iKcfra3rx45eq4SHfeBw2bfjToNfh0Stm4qwxjElFy/NpdS9ueqnqgPG1kYqqlYes4se+U4zT5uw/ODqSa0UAqI/c+AEdLAmJwml6b0837vlgL564es6YcrgjYtV0rXx+vLS9E7e+VIuPf3yUBNa0lOMehxdn/eUrrL1uDk6YOdQgBLVhFMyZNhGbH6sspYTeJFWTBgL4sr4f3364FBtvWYgs29gE+bTydNk9+PpDO/H89XOxbMZQPuDYybOxth8XPVqKL3+2COnWsaWNDwJQVz81kBUBvw43Pl+Oa1fk4vzFSq8wpiPs2LFDfpJZkZLMRUWX5MIw01CSxvV6+czn94USzZlDU1ZWhpKSEtmX+yXbSH1RUkBVYuF/PV+N4iwzvn/KFAGQSjmuanPgR/+uwsZbB69RjRfN+uR7duBPF44d4U8rz55WO259rQafrwkzYFUgj5c8J9y5HQ9fViR1DsZyGwSgzj4gwWIVE3bx47sjqM0EzksvvYTOjg5JZ1CZByqhjll7zAPu7OyU75hs1d3djTlz56ItmIje1t4moGlpacH5552PmezLpSEWqtRmLeW4os2JNS9XC2ddu40nzfqUe3bgvtXTx0zzauUpbXHgV6/X4rM1Su51GDz8LQaXKOYTPzja+Il3bceDlxSFMyvGCEWDANTeA8l1JoAuebxUofUwqX64VFRAwMEZW3RP1VhdKaO58Sq1WQY8SDmuaHXi5lcjAaSdBVKrSZ0inU60o8pJJ7BJo6GmU5LeLZLoReIfr8s0VLFcMWjW4wKgoDylwcxHmuve3t4gISFR0l17enpEi/NFpA/K73nvJGOKFXC55G9hwOr08PnJFuE0WCF4chyY9UiqUYIQOGkdkjFhAGrrCsCSSAApxRWEWJifJIJVlJdj9pw5krpJ7UItwxulMOxeyJ98mHyI1DIUiA9TZaKqD7S3r1e+F1OWnAxbEiuURSaUEUAq5biyTQHQxlsVDRRNs66prcXzz63FN75xrpzzpZf+hRkzZsDhdMA+MIBjjj0OmzdtxOLFS7Bp40a43C6ccfqZWHHSSREAUtwghWY9HgBS5SlrUXKvX7l2Kp57di0WLlqMnTt3YOXK07Fr51fo6FI0+Jw5c4UyRNCUlMzC7t27RPOTEcKmf5s3bUJGZgZSUlIlW3LZ8cdjy5dfSu45CZslxSUYGOjDVVddNXEAaunyw5JA9AOXPRnmxpeXl2PHju2Kf+PzSV4vQUATxZ8zi2aCwCDImHBFftS06dOF2UBw8biW5mYcvXQp2tvahKXQ198Hk9GE1au/HRNAKuWYALo1CCAt5VhVigTsvffchTPOOAstLc2SzM8BJ5ha21qx4sST8Nprr6C1tU3ezva2dqw87TRceullYSc6pIXGD0CqPGXNDvzft2vxyU8W4G9/e0zImbt2fSX3SwJmXV2tvFgyzmxS53Ri5sxirFu3Drm5ObKPUKYGBoR7P2C3yzgfc8wx+HLzZmGDMFsyn43wHHZcd911Eweg5i7WuSGREPjO02V48NKZKMlQ4rl8K5jWyUQpCkY1S0EsZotwv5ggT0EoeHKyDW6XW7QStRB/SqK52SxqllQXUoOEY2/QIzU1BQ+vaw9V56AGUinHla1O/Oy1GtFA4mQG3QRqO6p4npekx5B60ulCGlLVfoqpUlS/n9Hq2jqkpqUIDamgoEBjxsYPQKo8BNDv3q4TH6i8ojyCP02ZHA479DqDMHmZi60EcJV//N5kNilBWakCopO8bJbk4YmsiYmorasVRjAzJAsK8jFnzuyJA1BTpwogHa58phT3ry7Etg//JeCw2wcUcpxOJ0JSoPy8AkkyJy+e6nXr1i3Im5KHlFS+QX4BHI9lsnltba08Y5o2Pli32yXpoByoU089Ba9UmyMApFKOK1td+PnrVdhAE6apEEtA//mP94kJqKysQFZ2NrZt3Som9Otf/4bw8pubm8XkpqWmCht20eIleOftN4VZwTfdak3CNddcq5RhkYcyfgBS5SlrduK2d2qwjk60Rh55ST1e/PlP9yEjMxMNDQ046aSTsWvXTtE2HHdq/DPPPAtbt3wJg9Eg+diUferUQgwM9OM737lKMcvB/6nyTJgP1Njhh9Fslajz1Wuj6gMFJwnBV32/fjwfIhPWTWZjyGnlAREOdpDm4/Oyoocfj3zWMQhApBxXsmrGGzXBWZgaH6FD6cb99/8p5HMRINSIVZWVUggqNzc3ZHJJMT7qqAWS5P7Jxx8jLS1VXgaGH6688qoJAxDlIfvj9+/WYd1NnIWF5aFmdbnduO/euwX03FhrYNu2rSHnmp+TkEl/iLNep8uJftYbyMsHo93XXHvtoQXQ3jYfzJzG+3X47tpSPCLVOZLg83nR0d4RivXwbaDvQw2jOsTqbIdmggDiRmfbZDKLmaEGa2pqEpOhMjtJc0mwkPY72IlWKcdhAIUpx+p6LsvMuT2a3B/tbDHo19CsEmxZWUo8K/SGgtXYjJg9e86gN3Y8nGhVHgLotnfr8NlNixSrq3kx+TtfgHD126HfU7501KI5uVPQ092FgoJCzJpVHC7mpdGoE6aB6lv9MFkUDXTNsyqArPIAXn31FXR2dkiBJbdH8WFUv4aqlW8EZ2sMItI+E3Tcd2phocwUNm/eLIWnaXroaBOEZ599Nqbk5sQEkEo51gIohI+gH8Rz0Q8yGoyhyhkcctXvomlKtCbKbFH1kXh/NKFhbn6YcjOeJkyVRwugiZJnwgBU16ICKIBrn1PqA7G8i7rtLxxUWVkpnj+da+0WmWavrMprNQEXVmNpIJVyXNHiDJqwMOVYjUvRVHEqvGjRYmzYsB55efniqGdkZGLbti3y94wZRWhqahSaNYE+ffp0maXQFBxzLLn54XsaTwCp8rA6q6qB1PEcb3kmDEC1zT7RQJyFXf+8wkxlIJGahsWkVCqvGuuhBlBnY/yMf9M80bTJjMFkkredMwVOr4uLZ8mMjQE+Tu/5sM0mpVaOllgocaAgzZqFn37+ei023DIYQD6vD/fddzcWLVqCDz98H5mZWTLtPea447B+/eeYkjtFsOoMxoRYpo58/La2NvEvjj9+maLyJ2Aar8pT2mTH796pFxMWDSDKc++9d0vMaizlmTAA1RBAMo0P4IZ/KNx4AojO3QfvvyfOXW1tjTyotNQ08XU6Ojtw7LHH4d133pbZA9fJGOshkPgdizAUl8xCw769YvYY6OL0lHV2zj3vfJQUF8UGUJBmrRa/DAHoADTrSH7+YJo1p/GMWWWkp4eq6kfTrMfDB1Ip1LsEQHSigwCaAHkmEEABGE0JAqAbX4gsrhBtxyQ6XVGOWbOV6DQBQw3EokzUSgQLp5rqgiu1jS2J6RqR6zhsvBKtgbSUY8ZNbpGljCgNpB14cUTHjmY91gDSyrOz0Y7fvlU7GEDjKM+EAai6mWYnESTO3fjiHjyi4caHpwzKzIFR5x1fKdFplm2hozp37jzs3bdXzFdykg1p6elobW2RyPT8BQtw4gknBqdBavkFJTMxGkBaynHTgB5PlCdjwy2xKcda2BBDJAhaooh6B0uzHmvKcTSFem11coQJ04JfKw/TatzeABLMkcTDg5Vn+R+2S47TvDFmwA5aTK1u9sFotAqAvkcAXREurqAa7Oj3nMBpYGHJkpJBc05VUC4pcMvJyQnV7VD8jtgAUhSKQrMmie/k/1eF+y8uxhkHSPKi5uy2e5B5kIxRSZgMOkKfVPTgxmcqsemWhWOaP6PKQzbHygeq8cClxVg5Z/9ESr4MPXYPslMOrpK9Vp4Py7vx/bVV2HLrQqSMcRuJGADywmhkt54oAAUAr8+H7du3ITs7R8yVWq2USxl0smWx1KCX77ipJX+lLK6F/TcITqMAiG+W1Zooa1OxNFA0ErfU9+OGZ2rAdgT7mwnyOzaKidnbY+iQSsSsMCvZJKkPy2eOH8V6U20/vvdsNVoPwIClRuVLMRp5yIB95DLWOBj7VN0hAeTxBfAfWg0UYHHILmzauEFK1LH4AhcBm5ubxJHm4h+nyJx1MRpMs8UlDL1BqSXIkm+ME9GpNuj0Asbly0/A4sWLhgWgYTx72aWu3Y7z/7QJ2287ZbiHHNb7fVjajov/sgWtD5x1WN7nIADVNHthMFql1YEWQBH+adDZI2DUXJVYJkxdj1Gm0YqZK5mlmDmtio3lRI90tA4nAHUNuPHvLcyNGqk0wNa6HjyzvgH3XDJ/5CcBkJJowOrj8kd1jlgHDwJQrQZAIR8oP0nK/DO6y42JWZxtqemp/IwmitpHKQvnkpmYWnyc5W9l6cNggMfrUVbF9Xo5B81c3pTBkeiRSno4AehP71Tjz+/U4FtLlVjUSDYSDtizbWr66NqCPrFuH9b94gTMzx9bsxwJoD476lq9Sok7t8YHyk/C+++/J6vCLBLO4knS7sBuFzAQCFyJ54JlV1cXFi9ags2bN0owkXk5XC7kfnvr62B32AVkAZbMNZllSePSSy4asxJ3hxOA/vhWNfqcXvzqm7NHgp0xPWbFbZ/hkasX4aip4wigAbsDe2q6kJSaC5fbjxtfKFdmYfnBOtEAqquq0dbWKumUDBgylYM+j+pEU6NQuzDyy1QJ+j6MCdGB5ueMQjMJis4218lUBzpWr4yRMDmdHp+o/eUlGfIAxoKZ6nS50DfA7AKnQrAkP04PBKSLo7b7sF/pKatkmKKu0yEO/cwca4iYqzQgZuqIX/qBhjo7SidHhjaY08M+HPQlB2udkYwJr7ipphvz8m2wWYxjMiYquiM0EEHw6cadyJpSDJ0+MbSUoQKI+T3rP/9MCkfakm3o6upW2gEAyM3JFSeaMzDWVG5sbAiBRwKMPq8sZxBIHF2bLRmrVq2StAqzSUlvje4XdrgwORvZiNiWGWoDyoVmpSGx0tKJoGEbmoBfybEOM3iDaf9kqwQ9v0HNiAkcYbMEiY7BZsQOey9ys2yh0IL6wA6XMYkJIH7Y1d2LdZt2wOEEHtqdgP88qwjnLEwf1HUk0i9U/9LJajxzeNkOIbpWGXNXGhvYiCToSOsg4FE7NmtpPYdLM1zWQezqY5Q9WWk+HAQPWz8o4GFPVZ0AKNSImGDikISHJTQWSuciKh8l/qU0ImYPDTJjFSAZVTDBLvni6na4jInWtsYe9pQAAAsRSURBVMYsriD1oO0uvFPagzveb8dT3509ZvSWiIsHayTyQby4pQM/+3cksVDbALixx4073q0HK4hFp0AM11nQzgq14FbihyqX34/cFDN+/7+mYUamBWTrdvX7kJhokx5q1D5vl3bg+S1tcHiCLNngDQ1nshVNqlSurGyh8sfBD406P5YVpeA3504VcEWzW92+AO77YC92NtnDDNfhsoLUa2puYKgxoa1m/ctrTsjG+YsU12BIDRT9MJ7d1I4732mUBxetUYb74A60Hx/MoqlW/OGbkdRmtRku/Zpv/XU3Ljk2G2fMSx/idKNjcoZPGsC6yl489lkLPrvpKMDjRkefQrakBtpQ24tbX6nBfRfNRK6mr2r0TUWDaX9jF4vuxPPRZbjznX0oyrTgrgumR7B1eS+3v12Pxj43bjm7UFqoD97Gbkza+j340T9q8MhlRVhREmbTDrs+kNNDB3E479iB4DL4e5NBN6i6q5bJWdPhwPdfrMTWny8ddPB4MjkfurQIM1J1aOsJIDFRaYX+8GeNMJt1+MU3psUUVKsdI1/VoJYZYniGolkzE+GqJ8rx+U0LIti6BNDqv+3GY1fNHsQ2Ha8xue31vTDqA/jpmeF40rABdPCwGN0RhwsztSRdj9Yev2ggxmQe+qQRaTYD1qyKbAysTUsd3KYuQunHbkSsITiGrUoANR1OXPhImfD0tWNCrX3BX3fhuevmoiQnXCI46Lbv/xbCBuigmiLf+fY+eLw+3KJpU354A2iYzFR1PGLpx+hsyOE2AFbTOQggcuUSErnADDy0rlHK0agAUoHDJR22B2feN2NlbIOgEi6ZAJ+VkSndHNm5kEHX1NQ0mZFywqHmlLP1FdtD7RdAmqbIq/8WCaBowiXPM5ZjcsQBaLjM1OEa1hCYhtEAWAsgcuUsCcoC88PrmpCRrAAorHUCIPGSabOkEXEan5mVJa0+2SODEXp+RrCwYR8fKycqbIdZWrpbik4QWPPnzZeWovsDkLYp8oWPhwE0EU2RjzgADZeZejDGUgHR4MIEQ6W0UgM1kWzJmkleAqgRmSmKCVMAFDIaEmEnbYmxMVKrucXsraptgi5toNR24aFbC97lYBOmbYp88RMKgIppwoJoHu7LFGVUhzUmRxyAhmKm7ti2HYlJSRIB59vN6HdiAosTGIShwY3Zjx6PWzhpZHKqxDzuT02gTtt5LHOzuS+/y8xIj+DGE0CNnV4BEE3YI+uakJWix02rCtEVrELCACrbWDJ1l63AuURD9gr7pPKcbDrHa9C5VduDM2grEXm9QbhdNF2saqK0ylQ4Ybk52YN8IG1T5Iuf2C01hopzEtDc1CyJfEytSWSnxJQUhcEbBDhXA6jlGCrgPbE+gLoR8LwXZk3abEnKeCaSyeKQrkRJVjbL0+GIA1AsZiq7AX788UdgSJ+gIReexDqmhyxYsFDYqHw4mZnZsmzisDOJfjHee/cdpYNgRzvS09JlgMiMJdeNNG228GZ+0nnnnTsIQA0dBJANXq8Oj36+D1kpBtx0VqHw7alxuEBMTZOWmi753iQ48kHyZ1ZWtjRoIXfNZk2StUCmujA7gU33+vv7YDEnoKBwKmqqqmRdkQxbcr4uveSSQQDSNkW+9MmdeO76uSjJTsDu3bulkTGbvnjdXjQ2NQpYcnJyJeXm6KXH4v33lDHoaG8XoHL8CCSCPzUlVbQp23GyfTmjndSMp5x6KhYuOOrIBdD+mKnRpXS4eMvcJL5talLbIFUddIS4rDIwwFbcJtEO/Jg94JNt7OMVrs5BDSQAstjg8QKPft6ArFQD1pylNIShyVC7OsfK1FTTXbSmLDKgya7QTMRT+qmKgdUp7cNJuIyehWmbIl/21O7gLCwh5n3wmtzUSH+0qRf28MCAaGiuIPB3JguqY+LzemUJKjHBMlkAtFjUMLWP06GUleFDY7411TbpPGTBEkB866cH/RA+RKryrKws0QT8nZkErHJht/dLegoHj7OiGdOnySKm1olWAcTc5Ec/a0R2mgIgLmfQfPFeqAEVs+mRRDpqEj4gl9MlC8dcVFZq+uikMTGpyCQcsDu0zNBSUuSeOEPj+iBNEFuDHxhAc1CUaUZ3Tw88blLEA9Dp9SIPf1KrsISg1A3YtlU0jGib4JodEwH5mRR1sNvBpshut1LUgQDiS0XiJ1m9R5wJi8VMraisxOuvvSKvftHMYvE1aCaYRsJB4FSZHHjObrgxB4mDoJiYNFnQragsF8IhZz9btnwpap6ZAqwndO4558hgaQFEH8hktklyuxZApDqtfeZpKVNDmhMfAImOZ5/9DdTV1wlompqbJL2FWZwED0Hc3NIsU3cCTUr8SY96N9raWkQumsSLL74EWZkZMX0gtSmyooHmINfqwz9ffEFMU0FhoTT9pXkkpZt+Fa/DAhR76+vFfJItI92me7ol3MAGeuUVe+T3xYsWo7q6SsCYl5cnpnDFiSdi4cIFRx6A9sdMZZhfVc/0E/enrsnHd9rtomGY+B+uxKFMPhx2B6qqKrFgwYLggmakCWvqIoDYBhQRAFKn8droM7VStNkY2nyFF8KUDE1lhqidEUZrIG1TZBVAMgsLTgjVa6mLBkPNAumDVVaUSyoyQw4Sf4pqEEwiKOsYpKWmHJkmbDjM1GGXFIwuZRccrFgPLdoHau5WyJbsI/voukZkpRnxX6fmYMOGLzC1QIlI01xlZGaJCaFWpAlgDjidfFYPI+FS8W+UZCE+NGpDzsxoltm1kTWVenv7xIFOTEgQTdjYH4iIRGubIl/6ZKloIC2AVMdsuNP5WE2RhxqTI86EqUzOg2WmRjqLI2sAHDJhGTo0d7iQkJgmAGIkmk709cts2Lhxo5gLKThhTZLsSs5sSLakOWBNJDql9HkYOqAPxP3FnKYprF5qAab+0veg/VKKVKRKjYH58+ahJ2CNBJCmKfLFTyomTI0DqaDRLlnGBtLIxuSIAtDhwkydk2XEjtJ6FM6YJWm+LLougcSzpooDz4fFQlB0pGki0zMyRcuQNt3fPyAzPLVHCE1Ec1OT+EqceYk5VfvIB6PjTMSjIz6tsBBGox7V7eG1sOimyBfKUkaUBhpHdusRBaBoZuqTFcn44uYDM1Ojp6rq3wfL5FQ10KICK74qrcSemgYEYMDr1UbMnVWIn56Rr4lE8+zhiPRQ96B4OFF3pPodUQex7J/JZARrZF/0aBk23LxQzKO2KfLtW5Lw3PXzUJwdTH3dT1PkWPd0sGNCAJHOdfORsJiqTjPJTGXtaDI5Wc1ieubo2AlDAkzTALih24Xld+7Apz85CgVpSk1HJpZxJfrpzV34qNqJF2+YKw73eGzaxrxPrm/BMxva8Mb/mRuaeqtNkS97qh6XHT8FVy3PGY/biGiKLOkjj5Ri1fxUXHdibvg10DZbGZe7GKOTPrG+Fb97owGzcsYHQNrbZFXYH5+eJxXzozfmRV35RCWq213Iso1t24DoazFlo7HbhRdvGJzzw313N9mx+tFy5KdZJA12PDc2RZ6ZZcFTV5dENAg+bNM5Yg3G3i4XWvsYLBu/oeLbz/4Y0zOG5qKz4UtlmwvsHDSeG7MMmVabtp/+FuwjUtPuGremLap8VrNeXt7otu5HFIDG82HFzz2yEYgDaGTjFj8qOAJxAMWhMKoRiANoVMMXPzgOoDgGRjUCcQCNavjiB8cBFMfAqEYgDqBRDd/kPri0oRUenw+LpuUNKWgcQJMbA6OS7suafegcsOPMBUPXN4oDaFRDHD84DqA4BkY1AnEAjWr44gf/N1CYdQ3tKUspAAAAAElFTkSuQmCC"/>
          <p:cNvSpPr>
            <a:spLocks noChangeAspect="1" noChangeArrowheads="1"/>
          </p:cNvSpPr>
          <p:nvPr/>
        </p:nvSpPr>
        <p:spPr bwMode="auto">
          <a:xfrm>
            <a:off x="183773" y="-151686"/>
            <a:ext cx="360045" cy="3200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png;base64,iVBORw0KGgoAAAANSUhEUgAAAJAAAABsCAYAAACFFjvaAAAgAElEQVR4Xu19B3hc5bXtmi6NRr1ZkmVbllxxw4CJwRTTTEJ5CTGdAKHm5r3cm4aB9LwQCDUJj9BeCCVgIJAQeu8G44IbtiWrS7Z6b9PL/dY+c2bOjEa2rGZbd86HkTRz2v7POnvvf/977a1zu90BxLf4CIxwBHR+v18DoAD8Af4ZQCDgR0dHG9xuB/R6M5wOD/x+v1zGarUiLy8PPp9vhJeNHzZZRiAKQEBldQ3e+OB1FOQGsGzJCuTnHwWDwRwh78DAALq6ujBlypTJMg5xOUY4AiEANTTW4zd33Iv6qRb85caVeOq+uSguSkdnjwe2JAOuvz4j4hJ79uxBcXHxCC87tocFAgHodLqxPWnwbJ72dpiysg547tHew3Cvc8AbmeAdBECffPopLr3mOkx56A94faUbyZ5T8c9/GDB/oQWzZibi+ed6cMONmRG3VlVVhenTp0/Y7Xa+8grKVq8edL3E+fPh2L17dPeh1wNB8zz7hRcArxcBpxOW4mLsPPlkwGAAosz1zAcfRMOdd8JVVzfsaxfceiv6v/gCPR9+GPOYlFNOQe/HH8t3Cz7+GCnLlw/73IdqR11ZWVlg2bJl8N70U9y25nT8p7EUTtcVOHtVB759QTLq93nR0+PHXx8Na6DW1laYzWbYbLYJu+++zZvx1YoV8qB1VisCdvuQ19YnJcE/MDDse9NZLAi4XLI/gdH76adImDkT0Omw77bb5HNDcjJ8fX2A0SgAG4/NMn16CJDTb78dBT/96XhcZkzPqVuzZk3grrvugvVf/8T3zp+B2wObAazEJx+l46NPTJg+LYCli4Glx6TA4/Fg7969yMjIQFpa2oQ70fW//S32/f73SD//fHS98sqggUg980z0vPsuMlevRseLL+53oBJmz4azvBy5N96ItqefDgFu2h13wN/fD19PD5oeeCB0Dtvy5ehfvx6ZF16IDmqp/WxJixdjYPv2ET+otFWrMPupp2BMTx/xOSbqQN3atWsDl19+OUxHL4X170/gf5d4cIm+HoX6fJj9uWh3J6Kmsh42GJGTmYX8vDy5N/oc3nF6E4cSvuPVV+XhJS1div6NG4FAAAnFxXCUlyNx9mxYjz4aXS+/DNuyZeh64w3oDAbIW93QIPert1jgbmmBwWZD/g9/iNYnn0T6OefAvnMnnBUVgF6Pgp/8BLalS9Gzbh0a7r4bicXFcNbVwZCSImaM5+5dt07O7ayuhnXuXJjy8+V4c2EhXNXVyPvBD9D61FMhs+il5goEYEhMFA0T0OvlvDzHwLZtsBQVIWH6dLkmNV/JQw8dEeARHHi93sCbb76FJx9/HLsrK+GcNh222TMxqyAPi/OnYHFuHpYffQwyU9IGOaoTDaCJeqvi1xn+COjigcThD1Z8z8EjEAdQHBWjGoE4gEY1fPGD4wCKY2BUIxAH0KiGL35wHEBxDIxqBOIAGtXwxQ+OAyiOgVGNQBxAoxq++MFxAMUxMKoRiANoVMMXP3gQgBxOJ3r73XA6nJIiwwRXP//vl/+AgA5MnpJfg/+ih1Gv+YB5Xno110sP6KCDnv90ASQmWGCzWWC1JhzSJzGxMifAZjMfcpnHasAHAaihpRNJSRnw+gBfAAj4+dMvYGL6NDOoAwIi/lNvIwwofkKQEDjyT+8PAoaL3QSODnpDAAY9YNTr4HL0IzvTCj2Tug7R9j9R5rEa6ggAORxO9Az4YDYnCYAIFp/fD58/AF+AifZ6AZFoJb+iVlRtRNgoOklJ9eBGzaOj1tEFYNDpYKA20kN+1xsUADHZTx+wI9lmHSuZDuo8/xNlPqgBOsDOEQDq77ej1wGYzFb4fAQN0NzjQnmrHR4f4aETjUQIiflSNZBC1lAwFDRXon1UbaTnkQpwCCjqGmojaiECCT4HstOSsKQwCTYLP5i4LZbMu5r60dbngU9kHR+ZdT4HiqakYPHUpIkTdhyuNAhAXXY9zCaLaJ2djQP4wYtVmJ9nhZHqI3rbH6Msxu7aj+T30AcBdA74BJb/vGE2UhON4yBq7FMSQFqZH1nXhBe2tWNBvjWoT6OOG0OZS5scuHxZFm5eVTBh8o71hQYBqLM/DKDrnyvHZcfn4IrjcyKuq+ifoMkKxEKK+r0GI5ozqASK8JEB0UjXPFmB+XkJ+OFpStbjRGwEkCpzS68b33xsFzbcsgQ5yWEqU11dHXR6HbKysmEw6OH3BWA0GlFRUQGLxSL0Jn+Apt8ivhzlImeOppxcOibeWSzK+Sxm9bwBdNq9OPb2bfjwR/NRmG6ZCHHH/BqDANTRp4PJbIHXD1z2RCkeurwECwvCajbkLg+Lz6rYsUEQ03wW9KQEQPd/0IjWXhd+c27hmAs61AkJIFXm8lYHbn21ButvXhLavb+/H5+u+xQelwsGgwEdHR0wmUxoaW1BRnoG3G43snOy0dbaJnnic+cdhbfffhNz5syBw+EQH1F8Qh2QkZaO004/HQaZMCgvzUl378D9F83AwoJD4wOOdqAHA6hXB6PZIj7P5U+V4mENgBSfJxI5sXAUCRgOnqKRIkyY6iuJBMpgEkAtvS78dqIBFJR5T4sDP3u9Bl9oABQtMzWKLsaMkeLwO2U2qcjMCYcCFuU7aq+w5Q4D6M8XzcCiyQKgtl4yVxJEA13x9zCAogdyWApI6+bQgY5hxpQBPbQAUmUub3Pg5xoAqTJTC5WVlaJ/YEDoTNZERVsk2WwoKioSE0VNQ7NFLUU5CSQPTZfZLGwWHmcyhX07VWZqoEkFoNZewEAA+YArn1YAtKAgCX6fX/jyBA4HiuqZfgAHjoMlA+bxyD9+xu8SEhLgcrkk9qPT6cWPcLtc4jdwH76RPI4BxUOpgVSZK1od+AUBdMsSRc8G/9fU3IyXX34JXo8Hc+bOk5+WhATYkmzoH+gXqlNh4VQxYwRTUpINZrNJZqmUubysDKefcaaYtYQExdeZtABq6Q7AYE4Q7txVT5fh4SsIICvK95Tj2WfXYvkJy9GwrwHJycnYW1+P9o4OTMnNRU5uLtpaW2FLTpa3sKFhH449bhlqaqrR29MjfsOsWXNQVVmBgqlTUVtTI9To9IwMnHrKyYcUQKrMFS0O/PKN2iCAGDGNNtiQF4mgD5srrVqFvDD79u0T2Tg+ublTBDR2uz1CC01aADV3EUCJ8Hh1uPqZ3QKghflWkAv/xz/ei6997WtwudzIzMyUN6+oaKZok82bN4lWOvHEFeI0EiitbW2YMiVXtFF6egZcLif6+vqQn1+AnTu/gsNux7nnnoczzjj9kAJIlbm8xYlfv1mN9bcskSAXwcBwuoCFASxqX79f5KEWptzUsk6nUzQPNS03o8kof3Mcerq70d3NQhR5CjdNp0NySjJMRkPIiZ5UJoyDqTcRQAF8d21Z0Im2ysCVlZaCtObsnJzYb2AMl171e/wBP+rr6pCbMwU9Pd3Iy88XX8GaZMXMohmHHECUubzFjt+8VSuzMPo8nGl1d3WB1Ujoz3CjJm1taUFSUpJolPnzF6C8fA/oJ6Wlp6Gvt1fGJj09XUDEn709vQIavmCUubOrExeuXo3MzAyZhU1yABXLNF71Cfjm9fX3h2oFyawEOhlMvo1d3V1iwvh3YmIiBrgvw9dBhzo5OQVerxs+n19mKATQoXai1ZcmDKDFwbkh0N/XLyZLWb7xi1ycuhv0BpGT3/X09oh24XfUTvSR2jvapY5SSnIyPB4vEhLM0OsVB9tsMU9uH0hn1GqgYnGiuXk9Xjz44APyFvINTEhIFDVfX1+HZcu+Jj/nzz8KGzd+gaOXHoNtW7eE9iWY+EampKSIf9TX24fTTjsdxx537CEHEH0gyqwFEAFDc/vSv/4pGiglNVVkcdodoo34svBlmjtvPioqyuVFoZbhJIK/Ox0OzCwuRnt7O7xej7xMBFBBfn4wFqSbnCastTcAnSEBbg+CJiwMoF07d+Lll/+Nrq5OLF6yFMm2ZHR1d6K2phrz5i1AZVUFVqw4CZs3bsSMoiLs2VMm+y7hvsnJaG9vk7ezprYGBQVTsXLlSixatOiQA0iVeU+zI2jCFoeiXfX1e+XeGSQMZx8otlp1pAkwaiO+QLNKZkGvjfeoQVMdMxuUmeeknoW19QE6gwVuTwBXP7MHD18eBhBVMQcr1uxEdX+iZycRyxbBwfT7fejr60d6ehpSU1MPOYBUmQmgX79JH0gBEGXhhIHOMh9+dU21mKji4pKQE02tRE3Efal9qJkoHz8zm0yaSHwAbjfjQSbZZ9LOwtq6fTCak+DyBHDlM3SigwDSTGm1b2LsgCLXsBX3WV001f5U0z3UFXumqtGXOFSRaFXmsmY7fqkBEDXul19uhjUpCUajSWZUfIHMFovMQo0mEzxut8ipOMg6ZGdni0PtcjuRk52Dffv2yoyOcSP6TpzSn3vOuUhOThKZJ5UTbbc7sKu8EQWFM+H0BHCFLGWENVCw/mZIvSuOdQwIxYg6RwNI/Ztvq9GgFyf0UABIK/PuZjt+8RrXwoImTH1pgj8JjKrqKmSmZyA1LU1MFn3AWbNmy5jU1dZg2rTp4uvV19di7py5EkhMslpFvlgyTyoAUVVv/WoPqva2wB/Q4e5tSfj/V87BUfnBhT4NWKJh4/H6g0AIz+XDSxex18O4p8GgU1Q9cEgApJW5oV+PZ6qS8fmaReEVP43Mu0tLseXLzUhOSRHT5nS64HTakWBJQGpaKrq7ukPLGAajEX6/F2ZLAi668KKIAIdW5kkFIEWhBNA/4IDX68Pqx+tw17dn4rgZyTEiPJEfdfa7kJxoginoJB7wAMlcDGcvcv8/vLUPLo8XP//61OEcPmb7qDJXtTrw3WcbsP2XRx/w3G6vD90Dbrh620NOdvRBDLSqDrj6XbTMTOd44spizJ2SeMBrHo477JeVcfe7jXhrVzfWrJoKszFG3o9Goj67B1aLUTTKSLb2fi9+9Uod/npFMU4sPjBgR3KNAx3j9vpx+p9LccqsVJw+L3W/u3t9AfQ5PEi3RZZAPtA1tN9/tKcX7+7uwgc/mo8E06HLCT+Ye47e94C0ngc+asb66j54tfXIY1xxV303puckwZagmKOD3RJNesnOO3Ne2sEeOqb7t/d78Ls39qGl1xM7IzF4tV67B2UN3Vg2K3tE1+drlp1swi++PhW5KSMbsxFdeIwPOiCAhnu90379Bu76znE4tmRkAzrc6xwu+328qxkX3PUeOp684nC5pUNyH5MOQC6PD2v+vgm9dmV6PV5bTWs/ttZ04ILjx7dWNnPTl8/JwX+smjdeoozqvJMOQLWtfVj8k3/jse+vGNXADOdgOtFpSSP3gYZzjaqWPjz8dhlqHoqcyQ3n2InYZ1IC6Lw73sVXf7xgIsZv3K9R1dyL1fd8gK33fHPcrzWSC8QEUFd3H9weP5xOd5ABxlPrwvTmKPeSa+01rX2YkpaIJHM0JYdUZuZ48n/h3OgEiwlmkx7p6SlD3vdIKMcenw+1rf2YlafMog4nmvVI5GG4oK5tJPJMDIV6EIDaO3pgtCRDB4NwwwgOxtKUf2SnKmDS5kiT2SPQYApnCCdBerPsrjATlBgIf9fDoAsIc9Xh6EZuVuyZ12SjHE82eeTRautEk0XQ1NqDJFu69A0TPnww5Oxwc8FQKbAQCs4SUEHlFFIjwf0FSHolfC9J5sFfpNgCPxe6M1NE3Ei36WGzRvKihqIcD7h8Y0Kz5v1E0qwhTFkDHMhOH/seIJNNHvV5RwBoYMCB3gGmaSbJQyKI/rWtAw9+2oAOu3cwv2skRlNzjBpyZIyJSWt3fmsaji5Uco+iKcfra3rx45eq4SHfeBw2bfjToNfh0Stm4qwxjElFy/NpdS9ueqnqgPG1kYqqlYes4se+U4zT5uw/ODqSa0UAqI/c+AEdLAmJwml6b0837vlgL564es6YcrgjYtV0rXx+vLS9E7e+VIuPf3yUBNa0lOMehxdn/eUrrL1uDk6YOdQgBLVhFMyZNhGbH6sspYTeJFWTBgL4sr4f3364FBtvWYgs29gE+bTydNk9+PpDO/H89XOxbMZQPuDYybOxth8XPVqKL3+2COnWsaWNDwJQVz81kBUBvw43Pl+Oa1fk4vzFSq8wpiPs2LFDfpJZkZLMRUWX5MIw01CSxvV6+czn94USzZlDU1ZWhpKSEtmX+yXbSH1RUkBVYuF/PV+N4iwzvn/KFAGQSjmuanPgR/+uwsZbB69RjRfN+uR7duBPF44d4U8rz55WO259rQafrwkzYFUgj5c8J9y5HQ9fViR1DsZyGwSgzj4gwWIVE3bx47sjqM0EzksvvYTOjg5JZ1CZByqhjll7zAPu7OyU75hs1d3djTlz56ItmIje1t4moGlpacH5552PmezLpSEWqtRmLeW4os2JNS9XC2ddu40nzfqUe3bgvtXTx0zzauUpbXHgV6/X4rM1Su51GDz8LQaXKOYTPzja+Il3bceDlxSFMyvGCEWDANTeA8l1JoAuebxUofUwqX64VFRAwMEZW3RP1VhdKaO58Sq1WQY8SDmuaHXi5lcjAaSdBVKrSZ0inU60o8pJJ7BJo6GmU5LeLZLoReIfr8s0VLFcMWjW4wKgoDylwcxHmuve3t4gISFR0l17enpEi/NFpA/K73nvJGOKFXC55G9hwOr08PnJFuE0WCF4chyY9UiqUYIQOGkdkjFhAGrrCsCSSAApxRWEWJifJIJVlJdj9pw5krpJ7UItwxulMOxeyJ98mHyI1DIUiA9TZaKqD7S3r1e+F1OWnAxbEiuURSaUEUAq5biyTQHQxlsVDRRNs66prcXzz63FN75xrpzzpZf+hRkzZsDhdMA+MIBjjj0OmzdtxOLFS7Bp40a43C6ccfqZWHHSSREAUtwghWY9HgBS5SlrUXKvX7l2Kp57di0WLlqMnTt3YOXK07Fr51fo6FI0+Jw5c4UyRNCUlMzC7t27RPOTEcKmf5s3bUJGZgZSUlIlW3LZ8cdjy5dfSu45CZslxSUYGOjDVVddNXEAaunyw5JA9AOXPRnmxpeXl2PHju2Kf+PzSV4vQUATxZ8zi2aCwCDImHBFftS06dOF2UBw8biW5mYcvXQp2tvahKXQ198Hk9GE1au/HRNAKuWYALo1CCAt5VhVigTsvffchTPOOAstLc2SzM8BJ5ha21qx4sST8Nprr6C1tU3ezva2dqw87TRceullYSc6pIXGD0CqPGXNDvzft2vxyU8W4G9/e0zImbt2fSX3SwJmXV2tvFgyzmxS53Ri5sxirFu3Drm5ObKPUKYGBoR7P2C3yzgfc8wx+HLzZmGDMFsyn43wHHZcd911Eweg5i7WuSGREPjO02V48NKZKMlQ4rl8K5jWyUQpCkY1S0EsZotwv5ggT0EoeHKyDW6XW7QStRB/SqK52SxqllQXUoOEY2/QIzU1BQ+vaw9V56AGUinHla1O/Oy1GtFA4mQG3QRqO6p4npekx5B60ulCGlLVfoqpUlS/n9Hq2jqkpqUIDamgoEBjxsYPQKo8BNDv3q4TH6i8ojyCP02ZHA479DqDMHmZi60EcJV//N5kNilBWakCopO8bJbk4YmsiYmorasVRjAzJAsK8jFnzuyJA1BTpwogHa58phT3ry7Etg//JeCw2wcUcpxOJ0JSoPy8AkkyJy+e6nXr1i3Im5KHlFS+QX4BHI9lsnltba08Y5o2Pli32yXpoByoU089Ba9UmyMApFKOK1td+PnrVdhAE6apEEtA//mP94kJqKysQFZ2NrZt3Som9Otf/4bw8pubm8XkpqWmCht20eIleOftN4VZwTfdak3CNddcq5RhkYcyfgBS5SlrduK2d2qwjk60Rh55ST1e/PlP9yEjMxMNDQ046aSTsWvXTtE2HHdq/DPPPAtbt3wJg9Eg+diUferUQgwM9OM737lKMcvB/6nyTJgP1Njhh9Fslajz1Wuj6gMFJwnBV32/fjwfIhPWTWZjyGnlAREOdpDm4/Oyoocfj3zWMQhApBxXsmrGGzXBWZgaH6FD6cb99/8p5HMRINSIVZWVUggqNzc3ZHJJMT7qqAWS5P7Jxx8jLS1VXgaGH6688qoJAxDlIfvj9+/WYd1NnIWF5aFmdbnduO/euwX03FhrYNu2rSHnmp+TkEl/iLNep8uJftYbyMsHo93XXHvtoQXQ3jYfzJzG+3X47tpSPCLVOZLg83nR0d4RivXwbaDvQw2jOsTqbIdmggDiRmfbZDKLmaEGa2pqEpOhMjtJc0mwkPY72IlWKcdhAIUpx+p6LsvMuT2a3B/tbDHo19CsEmxZWUo8K/SGgtXYjJg9e86gN3Y8nGhVHgLotnfr8NlNixSrq3kx+TtfgHD126HfU7501KI5uVPQ092FgoJCzJpVHC7mpdGoE6aB6lv9MFkUDXTNsyqArPIAXn31FXR2dkiBJbdH8WFUv4aqlW8EZ2sMItI+E3Tcd2phocwUNm/eLIWnaXroaBOEZ599Nqbk5sQEkEo51gIohI+gH8Rz0Q8yGoyhyhkcctXvomlKtCbKbFH1kXh/NKFhbn6YcjOeJkyVRwugiZJnwgBU16ICKIBrn1PqA7G8i7rtLxxUWVkpnj+da+0WmWavrMprNQEXVmNpIJVyXNHiDJqwMOVYjUvRVHEqvGjRYmzYsB55efniqGdkZGLbti3y94wZRWhqahSaNYE+ffp0maXQFBxzLLn54XsaTwCp8rA6q6qB1PEcb3kmDEC1zT7RQJyFXf+8wkxlIJGahsWkVCqvGuuhBlBnY/yMf9M80bTJjMFkkredMwVOr4uLZ8mMjQE+Tu/5sM0mpVaOllgocaAgzZqFn37+ei023DIYQD6vD/fddzcWLVqCDz98H5mZWTLtPea447B+/eeYkjtFsOoMxoRYpo58/La2NvEvjj9+maLyJ2Aar8pT2mTH796pFxMWDSDKc++9d0vMaizlmTAA1RBAMo0P4IZ/KNx4AojO3QfvvyfOXW1tjTyotNQ08XU6Ojtw7LHH4d133pbZA9fJGOshkPgdizAUl8xCw769YvYY6OL0lHV2zj3vfJQUF8UGUJBmrRa/DAHoADTrSH7+YJo1p/GMWWWkp4eq6kfTrMfDB1Ip1LsEQHSigwCaAHkmEEABGE0JAqAbX4gsrhBtxyQ6XVGOWbOV6DQBQw3EokzUSgQLp5rqgiu1jS2J6RqR6zhsvBKtgbSUY8ZNbpGljCgNpB14cUTHjmY91gDSyrOz0Y7fvlU7GEDjKM+EAai6mWYnESTO3fjiHjyi4caHpwzKzIFR5x1fKdFplm2hozp37jzs3bdXzFdykg1p6elobW2RyPT8BQtw4gknBqdBavkFJTMxGkBaynHTgB5PlCdjwy2xKcda2BBDJAhaooh6B0uzHmvKcTSFem11coQJ04JfKw/TatzeABLMkcTDg5Vn+R+2S47TvDFmwA5aTK1u9sFotAqAvkcAXREurqAa7Oj3nMBpYGHJkpJBc05VUC4pcMvJyQnV7VD8jtgAUhSKQrMmie/k/1eF+y8uxhkHSPKi5uy2e5B5kIxRSZgMOkKfVPTgxmcqsemWhWOaP6PKQzbHygeq8cClxVg5Z/9ESr4MPXYPslMOrpK9Vp4Py7vx/bVV2HLrQqSMcRuJGADywmhkt54oAAUAr8+H7du3ITs7R8yVWq2USxl0smWx1KCX77ipJX+lLK6F/TcITqMAiG+W1Zooa1OxNFA0ErfU9+OGZ2rAdgT7mwnyOzaKidnbY+iQSsSsMCvZJKkPy2eOH8V6U20/vvdsNVoPwIClRuVLMRp5yIB95DLWOBj7VN0hAeTxBfAfWg0UYHHILmzauEFK1LH4AhcBm5ubxJHm4h+nyJx1MRpMs8UlDL1BqSXIkm+ME9GpNuj0Asbly0/A4sWLhgWgYTx72aWu3Y7z/7QJ2287ZbiHHNb7fVjajov/sgWtD5x1WN7nIADVNHthMFql1YEWQBH+adDZI2DUXJVYJkxdj1Gm0YqZK5mlmDmtio3lRI90tA4nAHUNuPHvLcyNGqk0wNa6HjyzvgH3XDJ/5CcBkJJowOrj8kd1jlgHDwJQrQZAIR8oP0nK/DO6y42JWZxtqemp/IwmitpHKQvnkpmYWnyc5W9l6cNggMfrUVbF9Xo5B81c3pTBkeiRSno4AehP71Tjz+/U4FtLlVjUSDYSDtizbWr66NqCPrFuH9b94gTMzx9bsxwJoD476lq9Sok7t8YHyk/C+++/J6vCLBLO4knS7sBuFzAQCFyJ54JlV1cXFi9ags2bN0owkXk5XC7kfnvr62B32AVkAZbMNZllSePSSy4asxJ3hxOA/vhWNfqcXvzqm7NHgp0xPWbFbZ/hkasX4aip4wigAbsDe2q6kJSaC5fbjxtfKFdmYfnBOtEAqquq0dbWKumUDBgylYM+j+pEU6NQuzDyy1QJ+j6MCdGB5ueMQjMJis4218lUBzpWr4yRMDmdHp+o/eUlGfIAxoKZ6nS50DfA7AKnQrAkP04PBKSLo7b7sF/pKatkmKKu0yEO/cwca4iYqzQgZuqIX/qBhjo7SidHhjaY08M+HPQlB2udkYwJr7ipphvz8m2wWYxjMiYquiM0EEHw6cadyJpSDJ0+MbSUoQKI+T3rP/9MCkfakm3o6upW2gEAyM3JFSeaMzDWVG5sbAiBRwKMPq8sZxBIHF2bLRmrVq2StAqzSUlvje4XdrgwORvZiNiWGWoDyoVmpSGx0tKJoGEbmoBfybEOM3iDaf9kqwQ9v0HNiAkcYbMEiY7BZsQOey9ys2yh0IL6wA6XMYkJIH7Y1d2LdZt2wOEEHtqdgP88qwjnLEwf1HUk0i9U/9LJajxzeNkOIbpWGXNXGhvYiCToSOsg4FE7NmtpPYdLM1zWQezqY5Q9WWk+HAQPWz8o4GFPVZ0AKNSImGDikISHJTQWSuciKh8l/qU0ImYPDTJjFSAZVTDBLvni6na4jInWtsYe9pQAAAsRSURBVMYsriD1oO0uvFPagzveb8dT3509ZvSWiIsHayTyQby4pQM/+3cksVDbALixx4073q0HK4hFp0AM11nQzgq14FbihyqX34/cFDN+/7+mYUamBWTrdvX7kJhokx5q1D5vl3bg+S1tcHiCLNngDQ1nshVNqlSurGyh8sfBD406P5YVpeA3504VcEWzW92+AO77YC92NtnDDNfhsoLUa2puYKgxoa1m/ctrTsjG+YsU12BIDRT9MJ7d1I4732mUBxetUYb74A60Hx/MoqlW/OGbkdRmtRku/Zpv/XU3Ljk2G2fMSx/idKNjcoZPGsC6yl489lkLPrvpKMDjRkefQrakBtpQ24tbX6nBfRfNRK6mr2r0TUWDaX9jF4vuxPPRZbjznX0oyrTgrgumR7B1eS+3v12Pxj43bjm7UFqoD97Gbkza+j340T9q8MhlRVhREmbTDrs+kNNDB3E479iB4DL4e5NBN6i6q5bJWdPhwPdfrMTWny8ddPB4MjkfurQIM1J1aOsJIDFRaYX+8GeNMJt1+MU3psUUVKsdI1/VoJYZYniGolkzE+GqJ8rx+U0LIti6BNDqv+3GY1fNHsQ2Ha8xue31vTDqA/jpmeF40rABdPCwGN0RhwsztSRdj9Yev2ggxmQe+qQRaTYD1qyKbAysTUsd3KYuQunHbkSsITiGrUoANR1OXPhImfD0tWNCrX3BX3fhuevmoiQnXCI46Lbv/xbCBuigmiLf+fY+eLw+3KJpU354A2iYzFR1PGLpx+hsyOE2AFbTOQggcuUSErnADDy0rlHK0agAUoHDJR22B2feN2NlbIOgEi6ZAJ+VkSndHNm5kEHX1NQ0mZFywqHmlLP1FdtD7RdAmqbIq/8WCaBowiXPM5ZjcsQBaLjM1OEa1hCYhtEAWAsgcuUsCcoC88PrmpCRrAAorHUCIPGSabOkEXEan5mVJa0+2SODEXp+RrCwYR8fKycqbIdZWrpbik4QWPPnzZeWovsDkLYp8oWPhwE0EU2RjzgADZeZejDGUgHR4MIEQ6W0UgM1kWzJmkleAqgRmSmKCVMAFDIaEmEnbYmxMVKrucXsraptgi5toNR24aFbC97lYBOmbYp88RMKgIppwoJoHu7LFGVUhzUmRxyAhmKm7ti2HYlJSRIB59vN6HdiAosTGIShwY3Zjx6PWzhpZHKqxDzuT02gTtt5LHOzuS+/y8xIj+DGE0CNnV4BEE3YI+uakJWix02rCtEVrELCACrbWDJ1l63AuURD9gr7pPKcbDrHa9C5VduDM2grEXm9QbhdNF2saqK0ylQ4Ybk52YN8IG1T5Iuf2C01hopzEtDc1CyJfEytSWSnxJQUhcEbBDhXA6jlGCrgPbE+gLoR8LwXZk3abEnKeCaSyeKQrkRJVjbL0+GIA1AsZiq7AX788UdgSJ+gIReexDqmhyxYsFDYqHw4mZnZsmzisDOJfjHee/cdpYNgRzvS09JlgMiMJdeNNG228GZ+0nnnnTsIQA0dBJANXq8Oj36+D1kpBtx0VqHw7alxuEBMTZOWmi753iQ48kHyZ1ZWtjRoIXfNZk2StUCmujA7gU33+vv7YDEnoKBwKmqqqmRdkQxbcr4uveSSQQDSNkW+9MmdeO76uSjJTsDu3bulkTGbvnjdXjQ2NQpYcnJyJeXm6KXH4v33lDHoaG8XoHL8CCSCPzUlVbQp23GyfTmjndSMp5x6KhYuOOrIBdD+mKnRpXS4eMvcJL5talLbIFUddIS4rDIwwFbcJtEO/Jg94JNt7OMVrs5BDSQAstjg8QKPft6ArFQD1pylNIShyVC7OsfK1FTTXbSmLDKgya7QTMRT+qmKgdUp7cNJuIyehWmbIl/21O7gLCwh5n3wmtzUSH+0qRf28MCAaGiuIPB3JguqY+LzemUJKjHBMlkAtFjUMLWP06GUleFDY7411TbpPGTBEkB866cH/RA+RKryrKws0QT8nZkErHJht/dLegoHj7OiGdOnySKm1olWAcTc5Ec/a0R2mgIgLmfQfPFeqAEVs+mRRDpqEj4gl9MlC8dcVFZq+uikMTGpyCQcsDu0zNBSUuSeOEPj+iBNEFuDHxhAc1CUaUZ3Tw88blLEA9Dp9SIPf1KrsISg1A3YtlU0jGib4JodEwH5mRR1sNvBpshut1LUgQDiS0XiJ1m9R5wJi8VMraisxOuvvSKvftHMYvE1aCaYRsJB4FSZHHjObrgxB4mDoJiYNFnQragsF8IhZz9btnwpap6ZAqwndO4558hgaQFEH8hktklyuxZApDqtfeZpKVNDmhMfAImOZ5/9DdTV1wlompqbJL2FWZwED0Hc3NIsU3cCTUr8SY96N9raWkQumsSLL74EWZkZMX0gtSmyooHmINfqwz9ffEFMU0FhoTT9pXkkpZt+Fa/DAhR76+vFfJItI92me7ol3MAGeuUVe+T3xYsWo7q6SsCYl5cnpnDFiSdi4cIFRx6A9sdMZZhfVc/0E/enrsnHd9rtomGY+B+uxKFMPhx2B6qqKrFgwYLggmakCWvqIoDYBhQRAFKn8droM7VStNkY2nyFF8KUDE1lhqidEUZrIG1TZBVAMgsLTgjVa6mLBkPNAumDVVaUSyoyQw4Sf4pqEEwiKOsYpKWmHJkmbDjM1GGXFIwuZRccrFgPLdoHau5WyJbsI/voukZkpRnxX6fmYMOGLzC1QIlI01xlZGaJCaFWpAlgDjidfFYPI+FS8W+UZCE+NGpDzsxoltm1kTWVenv7xIFOTEgQTdjYH4iIRGubIl/6ZKloIC2AVMdsuNP5WE2RhxqTI86EqUzOg2WmRjqLI2sAHDJhGTo0d7iQkJgmAGIkmk709cts2Lhxo5gLKThhTZLsSs5sSLakOWBNJDql9HkYOqAPxP3FnKYprF5qAab+0veg/VKKVKRKjYH58+ahJ2CNBJCmKfLFTyomTI0DqaDRLlnGBtLIxuSIAtDhwkydk2XEjtJ6FM6YJWm+LLougcSzpooDz4fFQlB0pGki0zMyRcuQNt3fPyAzPLVHCE1Ec1OT+EqceYk5VfvIB6PjTMSjIz6tsBBGox7V7eG1sOimyBfKUkaUBhpHdusRBaBoZuqTFcn44uYDM1Ojp6rq3wfL5FQ10KICK74qrcSemgYEYMDr1UbMnVWIn56Rr4lE8+zhiPRQ96B4OFF3pPodUQex7J/JZARrZF/0aBk23LxQzKO2KfLtW5Lw3PXzUJwdTH3dT1PkWPd0sGNCAJHOdfORsJiqTjPJTGXtaDI5Wc1ieubo2AlDAkzTALih24Xld+7Apz85CgVpSk1HJpZxJfrpzV34qNqJF2+YKw73eGzaxrxPrm/BMxva8Mb/mRuaeqtNkS97qh6XHT8FVy3PGY/biGiKLOkjj5Ri1fxUXHdibvg10DZbGZe7GKOTPrG+Fb97owGzcsYHQNrbZFXYH5+eJxXzozfmRV35RCWq213Iso1t24DoazFlo7HbhRdvGJzzw313N9mx+tFy5KdZJA12PDc2RZ6ZZcFTV5dENAg+bNM5Yg3G3i4XWvsYLBu/oeLbz/4Y0zOG5qKz4UtlmwvsHDSeG7MMmVabtp/+FuwjUtPuGremLap8VrNeXt7otu5HFIDG82HFzz2yEYgDaGTjFj8qOAJxAMWhMKoRiANoVMMXPzgOoDgGRjUCcQCNavjiB8cBFMfAqEYgDqBRDd/kPri0oRUenw+LpuUNKWgcQJMbA6OS7suafegcsOPMBUPXN4oDaFRDHD84DqA4BkY1AnEAjWr44gf/N1CYdQ3tKUspAAAAAElFTkSuQmCC"/>
          <p:cNvSpPr>
            <a:spLocks noChangeAspect="1" noChangeArrowheads="1"/>
          </p:cNvSpPr>
          <p:nvPr/>
        </p:nvSpPr>
        <p:spPr bwMode="auto">
          <a:xfrm>
            <a:off x="183773" y="-151686"/>
            <a:ext cx="360045" cy="3200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png;base64,iVBORw0KGgoAAAANSUhEUgAAAJAAAABsCAYAAACFFjvaAAAgAElEQVR4Xu2deWzc5ZnHn7l9jO/bjhMnsXOSxBAIR7Iq4djlqKBAy9HSqpSr0larVtqtqqpSq6rdrRDdf7orVEQFdCUISwsFyrEcISTcJCGBJDi2c/m+7bE9Y3tm7Fl9nsnrDq6PGR8Ddn5vFHlmfu/5vN/f+77P93ne97VFIpGIWMGSwCwlYBsbG4sBUETGFE8RiUTGpLu7U4LBIbHb3TI8FJKxsTEtJi0tTUpKSsRut8+yWCvZUpHABACJ1J88JS/tflHKiiKyrXqHlJZuFIfD/bn2+v1+6e3tlfLy8qUiB6sds5TAOICaWxrkF//xW2lY5pH/vn+n/PE/18nqlTnS4wuJN90h996b+7kijh8/LuvWrZtlsVaypSIBBdDeffvkju/dI8UP/UZe3BmUjNDl8uf/dciGTR6pWpUqT+3yyX33532uzSdOnJDKysoFlcPYyIh0v/CCjA0PS8a2bTJ86pQ4MjMl2NIiPHMVFYkrO1uf+48ckdTKShk6cULSN20Sm9MpgZoacaSniz0lReM4s7JkpK1NPMXF4i4ulmBrq2Ru3y7DJ0/K8JkzwnLQJiLDDQ2StmaNti0SCmnZA/v363ebwyGRsTEtX8bGNP9gW5uIzSauwkIZGxqSMb9fnHl5EgmHxe5yiTM3V8K9vZreW12teQwcOCDB9naxezzizM7WZ/bUVE0vdrsEjh0T31tvSefTT8uml1+W3GuuWVBZzzZzW01NTWTbtm0S/rd/lV/9+Er5F+dnMjxyp1zzT91yy80Z0tAUFp9vTB55+G8jUEdHh7jdbsnJyZltuXGlG/X7pfb++yV19Wrp3b1b+t9+O650iUSicz699tppk9jcbokEg4lk+7m42Tt3St+bb+pvRXfdpeDrfOKJuPNbv2uXFN52W9zxkxnR9uMf/zjywAMPSNozf5bv31Ah/x7hTdspe/fkyJ69LlmxPCIXbBG5YGumhEIhaWxslNzcXMnOzl7wRTQAanzgAQn7fNL26KMy2t8/77Kp/K//kvof/CCar80mEono6BHu7p6yLEY3Rpd4wopf/EL63nhDfPv2afTc667Tvz0vvRRPco1T/c47knXZZXHHT2ZE2xNPPBH51re+Ja7zL5C0/3lM/rkyJLfbG6TcXirusSLpCqbKqfoG8YpTCvPypbSk5KysbWJD4EkITEWBEyek6cEHxVVQIF1PP62l5t14o4S6uyXU0aHTDJ3P9MJUx5ThLiuTyPCwREZHZeCDD8Zr6t26VQAn08nK3/xGTv3kJ9K5a5fkXHONOHNyJH39egnU1kra2rXS8eSTUvL970v3s8+Kd9s2CTY3i7ukRHr++lcJUu4ll0hKeblOdUyvvj17xH/8uEQCAS3v4oYG6XruOWn67W8lc9s2Kf/pT8Xh8ciZX/1K/J98Iv5PPx2vV+aOHTqFDR44oL8V33OPfq/45S8lddWqJEg68SJs4XA48vLLr8jjjz4qx+rrZXj5CvGuWSVVZSWypbRYthSVyKXnb5W8zOy/A0yyAGSadQpgtLdLqKZG/KWlUrx+vY6GBw4cUI2ws7NTR8aCggIZGRmR9PR0HTVtoZB01tVJ0G6X1cXF0u12a7yBgQGlI5qbm4VpOSUlRSkKp9Mp+fn5gqJQVlYmeXmfX/8Rl5CamioZGRmaD2tCr9crw8PDMhIISG5trUTy86UxNVUuvPBCrcsnn3yieW/YsGG8p1hvsQ4C0K78fLGlp8vhP/5RVq1cKdmXX554jyY5hW2xEIkA4oUXXtCOWrVqlQQCAXE4HLJ161bZu3evrFmzRtpYIHs84vP5lGa48sorpZWFcmamHD58WLZv365pn3vuOamqqpKmpib52te+pp3+1FNPKQAAXDgcVgWhpqZGrr/+egXXmTNnFJgXXXSRvPjii1JbW6vgAXAul0unc8oCcAArKytLenp6FFykIw6foUBYPwIkgAmAP/vsMy2XOvGXfC677DLN48seFg2A6GQAFAwGtcPp5Ntuu026urrkpZde0pGooqJCNakPP/xQRxg6gVGLNHQefy+//HJ5/fXXZe3atQqCq6++Wj799FOpr69XQDBSAEAAyW+bN2+WoaEhefXVV3XkID55Hjx4UOuAIlFYWKjAhmgF6HT8+eefL/39/dLQ0DAOJvKlDNIBMkY+XgKAW1RUpCNUcXGxrF69Wi655JIFV1LmA5yLBkA09ujRoypcRhpGFUATbxgdHdUpeDr2fGIcAMdoMVMAOPwnf/7zmRHG/A64GFUAL3kyGgIwyjOjF3F5xndGJMC6GJj+RQWgmTrSep58CVgASr7Ml1SJFoCWVHcmvzEWgJIv8yVVogWgJdWdyW/MlxpA7d0D8s4np+XGr2yU4ZGwOOw2GRoJS0fvoCwrzBK73aa/D40EJTczTXoHhiQzPUV6+gOCm5PTYZehkZAU5WWoZPvOPvcPjUhuVroy1/g/paW4xT8UlMBwUApyvNLZOyivf1gn121fL2kpLunoGZTUFJcEQ6OSkeZRiwfaltvlkL6BYRkeCenn8OiY5GSkjveib3BYHA67uJx2GQwEJTcrTY21xKPM4SDpnLJ7f72W/Q/Vq2QkFNY8Dte2SJY3RVYtyxO7zaZl0/6ov1Y0UAfaNxIMS0l+ZvLRQx2+rEQinfLmgRNCJ9xyxSbt0IHAiLR3D0pxnlcFbRObpKe5FUQIuLG9Ty5YVyY9voAsK8qSrr6A5GSmyvqKQjl+plO6fQEJhUdldHRMPG6npqFzb9q5SfYcOCFN7X1y087zJMXjkn0fn5KLNizTPA7VtihIU9wu7TCAy7+dF66W3v4hOXaqXQF0qqVHyouyFQzLCqN/+/0jkp2RKkdPtElpQaYCvLWrXzZXlWjbLly/TJ7fd0xfANrsTfNIODwmodFROdHUrWlWluZqXMoCvHlZaariw3nxsrR1D8jtV1ePvyjJRNKXFkB01IdHG+TIiTb5zvUXyid1LfLx8RYdARgV6Exe55PN3ZLqcenb6nY6ZHNVqZxp7ZXK8jxp6vAxyMiqslw52dyjHV/b0CmdvX6pKs+XzHSPAoKRxjc4pKPJipIcHb32HDwhWxWMQ9LS1S/NnT7tqGxvquRmpWr5560u1jyP1LfJqdYeBWZRboZkpHuktbNfQR4YDunoxTNGFkaerj6/PsvLSpfrtq+TV96tkZHQqLaL+OkpbunsGxSH3a6AHw6GtQ20E0ACJkZTRliAxu9f3bFeSguSz1x/aQEUz1uEIAcDI+PTC28xI8FMgSkE4ScaSMd0AmgmhthnjGwfH2+WdRWF0u8f1umF0eKjY42yuizv70aKUSUiI+JyRqfBROo2XZ0Sbd9s4i9qAM2mwVaa+ZWABaD5lec5l5sFoHOuy+e3wVMCCBcG3CGwdlthaglgBMVajxV/qQaMvngjVFdX/10TpwQQLg633nqr7N69e6nKZV7aVVdXJ3fffbf6JC3V8MMf/lCuvfZa+e53v5sYgL75zW+qr8wXFnbtEjlyRGTTJpGqKhGHQ3dCSHOzCG4W7GZoahLBcy8B1475bA+uFzfffLO6YMwpHDok8tprItu3iwwMiLCLY+VKEZz5R0ej/trs2MClGA9JnvO9rCz6mZ0hg4MiK1borg4JhaJxCcSZQwA4uKIsLgABlGeeiQrm6NGoMPmcmSly5oyIxyOyZYtIXZ3Id74jMsnwOgeZxZ103gCEz/azz4rgrM+WIbNl6uTJ6EtTUCDS0BBt/1e/KsLMAFB4TtyUlOjLhO90Y2P0BeP7974ncuWVcbdnsoiLE0CxLeENNKNPTQ17q0W8XhG/Pyrw1avnJKC5JJ43AM1UCUA0cSs5v9F+wIKMCMiJwO+MWub7TPlP83zWAGINhPunFaaWAGuge+65R956660lK6Yf/ehHct111yU+heGEjg+vFaaWAE7wOPDjF71UA77dv/vd7xIH0EIvos3BIBNNA/w+mblgug6aTZr56PDZTmGYL7B1LXSIRy4zxZn1FAaAPvjogLz7yRk1TrocDvEPB9UI2dzZLylupxorsSJjhBwcCkYNfFi8xyKS5nFpfKzR2KywcmMpxxLe3ec/az1fFp2yR8ektz+g1mdcH2x21pJhdYFwOh1aFtZuQllBlsY1Bkis7DneFHE4HWokTWaYCUA1pzvUEwD3E9rNf6z+1B0rOy8KMsMQjLcB8ZCtx+1QqzwuKtjI0lMwHkdtcKHQqGRnpqpxFkMqsjvd0iPq6MHmyrOuHhie8VAgYCfEqBsYCqoXArEADnJt6RpQuU8luzkB6Pn/e0st4vic0FCAUbU8X0FCA/HNIaxdUSDvHD6tAsC3BuBgsYZo27iqSGoburSxWJnxgcEomZ7q1nzVNcNmk8Icr7peYPnuGxxWPxwamen1qCvGqtI8jYvlHeEBSson7pryfHG5HLJxVXEy8aPq+3Rq/KHjzXK4vlUKstPV2l+Qk64dTkBOyBEL/PLibHXNuHB9uXoeYLVv6xmQ5UXZaoEnHsH4JyGD89eWic8/LFnpKVLb2CX+wIgaajHctvcMap+QN+XwIgIe/JOOn+mQnIw09UTA0IttONObMqXs5gSgiTzQxKF3suEv9jfi4ztDGAgM61+UB0BBMMO4iccb2e3zi9vpVIDhUwNovWlujYuzFxb3LG/UccuUhdV7dDSi/j/JDDMBKLYu1JV/tCP2s4lj2jKdRX6q6cb0i8mXPJE7vkeFuV4dxYy8+IucTZqZZDevAEpm5yyGshIB0GJoz2R1nDWAbr/9dvkg5lCCxSqAhaw32585nIL9+Us13H///bojN2Em+tJLL12qMpm3drHGY6s1e+SXaoCq+P3vf584gBZajV8KAv+yTWGxZ6ZORoXMpLLP6xQGgF598x357HSHlOZnji9Y0cZQFdGqhnAcD4xouWgDaalucdhs0tTp0+/481JpFres+tG2cGTHuRzVFSfyxRxmCyD8vdFGczOjftL4TKOFoWpHxkS1TeSLwgA9ghqCJobGiQbKDg1zvA5/0c6gVKA6WDijoelujvCoarrkgwsweVy6eUVCHNSs10AA6KXX98n+Y42q/qESRrmfiDYKfgdOCJUQ1ZvngANVHoANDYekvrFLcjLTNA2NQRDsKBgcGpGdW1fL8uKFPSZvocE5GwBBP0B5ABI4GTpVOSKXUzUjnPe9qR7JSHfri8ZWJtIQULfRROF14I1cDru+pKj1a1cUKnj4HdAgbxz0+waHlDsDZKHwmFx83vKE/K7nBCDUeFRpwJGfna4NJKCKws2gXtPwqdR5Ks8z0poQm8dCd/BC5z8bAJk6IVd2V7AXDTU7liIx8pxM3Y9tU2wa8jOcj6FHzJSmBEJElDdjNkkkzBlAiRR2rsWdC4AWi6wsAC1gT1kAmuKuDKYuTsnC39cKU0vAiC/Z50Ums09o2x/+8IfE1fg77rhDj12bKiyURXkqK30yhRZvWYxAt9xyixw7dizeJJPGm682x6OmxxMntpJ33XWX7Ny5M3EATbTGD/hHosfEnVXTUT1Z3bOVl1V/WSH70f26aMaew+8Y8Pi8vCRbmjv6NS2aHMZWFnos/NDSSA8pl5rilncOn5LK8nw1rqJVoO6np3nUCo06yluP4RSNAk0P1dcYe7H7JJMeSHQKi7XOY+vDYs7Cli3XtLkg2xt1fx7hcptIQtZ5NC726aOuX7CuVHyDI6r1qpxHgpofypDHFZVnvJ4Lc1oDGWu82dKL6t7c4dOORHOg4xAEHMaOLSvl1Q9qJdubou4KxG3r6peM9BTZUV0h7316JtrhHpcaSOEyUF9pcFGuVxvHfvPDdS3qxlCcmyEpHqeqsrgrADrSwS8BIvJFizEnZeAiYrPbkkoPJAqgWOs86vb6iiLdy4+WRJuxjnf1RvfOo3YnYp3fUlUqnX3+6JUNNpvmoQcw+ALKOQFK+qqC/f+RSNyeC3MCkLHGT2Zhh2eAk2AUIsQyn7HxjXU5dsqLtb7Hqve8LbFqvkkzlYpLWvJv7xmQkrwMBVAyHLVMnRMFUOzUEMsaR714/uadwOfZWOd5uY31feK0GK/1feIcOy8AmtMEv4QTzwVAi0UsswbQTTfdJA8//PBiaecXUk8OIP/5z38ujz322BdSfjIK5S4VPDMStsazmWwLe6+sMKUEOHn+yJEjcvHFFy9ZKXHlw69//evEAZQsa/x0KuwXff7NTKiwprBpiERjjUc1VGt8JOqOiWEVwwqqIJZ5VNPivAxd5aMx4d9b39iti2q0Lvxx0SiwneEcjt8ux7ehwQEQDK6bKkv0M0ZBjonjODdcLTlljLSoo8tLcsQ3MKzGwhUl2epjDPiMxoLzPXkScPTHaBseRfV36m/4DOdlp+si89DxlnFNEk3QabdrOWgx+t1hV6f3mYIFoBkAhDWek7VQ2THUwSGg6cAJoXJuqSqRoyfbJRgKq4qNd39FSa58cLRBImORs+4cY6qqA6TKZfmqsr/2YZ3yHWkeLh6xa8djlabTr9pWKf2DI5oHoMLij79zl8+vFAFxKJdTwFD9SY+PNPWDGsBSXZKfod+PnGxTH2x20ABuuKObLj9PKQUO28TAiKvJ6dZe5WTUH9vlVAphR/XKGbcXWQCaAUAzWePpXMA1kd1EZQQ0xhfIqKjqipAV9d4zzvaosHw2Dud0IqNcU7tPeSGj0pIno89E635s2ROt19OxrhOfcU5itKyo0388dIAFoBkA9N4H+/XtBCiQg5wQyiGVEHgQhXpJSHhUpx18VgBTqtslnb4ooYW/i3F2gqVmimJ6wOcFR6qMNLcERvAzcqnLB3kAHnN8LWAjv2Tvtphp6jLPLQDNAKDnX3lLjjd06pnGgaGQDAVDsqwgukkOEHBMLfvG2J/ECaY4lLFvjM2I+AmxDmJqYr8WlD2mC0wUrHHYI8Uah+BNdeuhlB8ebdQ0sLLlhVkKroriHKleO7cjSuIFRKLxLADFMYUZBpMRhNGEkcNMK2Z/kZmiJnbAxD1OE7+Td0tnv44+5AWNj01tsQQLQHEAaLF05hdRTwtAMwDotT3vytGTbTrqYO2NVcnxx+3uD3xuj/yaFQW6eEaNZm00k9rPekh9pseixkTWUKx3mOJ0z7jLoWsijLmo+1AAaIAE6AKmR/5TP8olML2yRmO0NNcfUB+8B8YiMBCR8TVdJlSEM+rvTTnROBHVyDg0fKZDHiwAzQCgF1/bKzVnOiWsHRW9mc+o5FuqSlW1jt0jv21juV4TgDVYncVnUPuJh7od3TUAaNjfXiSt3QMKKtZWAIGpDfCginNgwJrlBeoCYXYnlOZn6CEBZocCi3E+Y3kmD+rMGg1rNGs3XEAAFdMlBkiAzu+A0mwOuPriNeNbgqca3SwATQMgHMoOHTqkajOdC89jtCGzv9u8obEqMcChwyY64ePywZs9mdqPeg8RCODQyIxKDxAYEej4iWVSjtnzHdvBk6nyJj+zdoO36vIFlCAFOHnZabroTzQAoG984xt6Qe9SDbM2puLSyiWyVphaArx/XBHe3t6+ZMU0awDNhy0sUffJeHthodxp4y0/WTwQDmiMlJiKWAdCo8DaM5XjmMf0D7fG94XiyuYEoDf2vifvf3pGD5BisxvrETYVEsz9WtiRcOjiOa6T/EVdT/U49bAk3Fo5XMq4vML5sHBlBybTE1MRHBDTJOfasCCGjWbRzk5X7GkD/mEpL87W315+t0ZWlOTqrTmsy6LusBHllVh8c4NNZlqK5s2zDauK5HRrjwqb6ZG6KWF51iOSxTOHWtEGbHKsjYhDftyoM11Y6DUQLr0cUMU0y45UzEfUk82EuAZzdhCj4PYtFQt2Z9icALT/4Mdy4LMm4fI3Ks2ah0Uz93RBLEL5b6goksaO6ElYZ1r7xOGw6YFK7DrlQKnWzgFNh9ETf2X8mf2BoObBQhmG+x8vWaNA4YI5NCFTFotgDK8srjdXFuuVRofqWjQOvBTrLAWGx6n+xGadxUKbN5NdndzrxffWrgGtI4ZZwM8uTxbMAAbCEkDxJgM6QMUO2+o1ZdPeALTQADLgneiVEOut2NLpU7kkcstPIiPtnABkXFrNlAGQ1CrvsEt+Fkxy3+cqP3HKQsOhYXQwBs/JXDcAC+CZaQjGOq95uV3j6jX5UR9+nyxvTCkAjLzN4hrhsSCnbtASaICABtU/9s4tRkHMNdPZxJIFoEQ6fL7jzguA5rtSC5lfMtdHFoBm4IH2vvOhDv/YuFDj9XAFel/vGxW1kTF6sIUnIw13iehpEKw78P9pbOtVH5zo9ZLRY9bw0cFYitsExTMCMB0SsrweaesZ1KmEqcW4W/AZ/4/Ykz2YFhvbfUoKYg5RvqgvoAc3wCUx7JszAqkPeZiDQKEZGJk4PBTfJbPLhL3+EIgsUOMJFoDi8Ac63dKrp28gVADEgo4pCcYXpyumAvx1mGKix7hE1x2fnepQ8DG90LkAi7WGAQcLYHyCABZWfrbtbFxZLD0DAb0Hta6hc/xkD3MwJaDBpePCdct0DxnHpLDWwWOAPMz2ILaysMaBAM3NTJf1Kwukvqlb64TPEmDKz/YKxOf+z5rGfYPUn6k0V/mqeIIFoDhsYWadoSfnx5xtbAyjZi1h3lqz7kAb4mhgXVsUZn6OqIs1qrIIjF5XGbXeEygz9mQPs7YyW36MOwl+RLDhlMMoAuE4cUsR3806yORt1k0GJLOlGywAxWELgyVWFlhtSClnpwq/jiyMQkwTqLyoxrDJqJsA5I2P6mTDSqaOsL7RTFucb0xnscvU43FKX/+QjlpoU7iT8gyV3ew1B4xup138IyGpXlOqajpnRDP6UPUDNU06CgIgwAWIzcXYTK2AmJEpuquVm5rDOoKxKTHenZlfpBofzyi40HHmtIjGFobPDrcjo5Hw5qMF0VHYk9q6BlQlRivD3ZTAegMA7D14UpYVZY+fkIUGp7cru6Jbm/W43vQUTbtuRYG8f6RBgUoHo6bzO3Hgf6AOKpfl6dZdzo/mGXVgigSc1I0pEr6JcliTAT58k6gzUxrAMtuqN1eWxL0z0wLQHK574qR6hn8INeMcNtGWxajB228WyUb9xSVVHeJtUT/lWMs2pCFAYL0BAElr/Iwm+gzBHwHUydhWtgWzbmGBb3bJTmafi52qWGTP15nS1hQWxxpooYfIxZy/BSALQHPCrwUgC0AWgGaQwKwX0V//+tflT3/605wEvNQTnzx5UriU9vnnn1+yTf3Zz34mnJOQ0N747u5uufHGG8Xni+6asMLkEuBK7IGBAcnmAuAlGjiJ/4UXXpB169b9XQunvPZ7icrCatY8S8AC0DwL9FzLLiEAMVw/88wzygBzEX0y7lPFpXb37t2yYcMGWcGd6F9AYIpiGM/NzZXm5mZZvnz5eC1M/fiNe1MLuJ77HApTAgiBPfTQQ3oCqREYfr+PPPKInHfeeSpQfIWKior0KGB2a0AYZmVl6ZlCOJmzjsIxv76+Xp544gnJycnRtAi9q6tL1w4IHXDwuaOjQ9NzdRK/kSeBfOgYTkJlHu7s7NTrh1ifNTQ0yOnTp6Wvr08qKioU3MThdFnyJF1jY6MsW7YsepNfe7u43W6ta3FxsRw+fFjuvfde/fzggw9KSUmJxiMtcWhfZWWlAqenp0e/U6bX69U24jdu6k2dVnFv+zkUph2B6BRGGcfZu8fplL/85S/ayS0tLSomrjmioxFyIBCQEydO6IIyLy9PQXb33XfLa6+9ph3KCEbnACKXK+ouQRnkVVpaqsAgNDU1yZo1a8Tj4WTWkITDYf3LaWDEczqdcsMNNyiguM8MYFI2dQBUVVVVwsFPJn86fPXq1TqCkIbPBEBBum9/+9t68/KTTz6pcQAigbhlZWWSmZmpIKX+1BuQkCdpeQG41RiZXH/99dYIFO/LQ6fyRtL5GzduVJBx7EpsQMgIOCUFt4qwdvxkAQCatHwGZAa0fDfP6UAAc9FFFym4YsN0+cf7jPxNuRPrSR563lA4rCMYwfxG/aZqW7zyXKzxEloDLdZGWvVeOAlYAFo42Z4TOVsAOie6eeEaaQFo4WR7TuRsAeic6OaFa2RCADI2EbQv1Gg4k4nBkG4LTaihYh89elQ2bdqkPBV0Qltbm6rcybhBeS4Ep6n7VVddpRTEVAGtEBIVzfCKK67QaB9//HH0kNE4z++mr9544w2lHpDTTP0CB0fbLrvssrhQlxCRSI4fffSRciavvvqqciTwIvyHU4F4o6IQi3A6qON8rq6uVuKNSr3yyitKIhrVF16H7+RFgJRLTU3VhkIDQBNweAGfIfHI89Zbb5Vdu3ZpPNMBtbW1ysXAzQAiDkkn7qOPPqrpgsHgeD6QhuQLXwXFcMEFF2j+vCDwXjt27FDGHdUcPskAkk6jHNR3QizBedttt6ng9+3bp1zSwYMH9fBx0lM2/yEzDQEJTwYVQbl0LC8jLwRthXNCHl/5ylfkqaeeUiqEuhkOChnBPcXWB2qBPAnI/P333xfqRFzyRc7wa8jszjvvVBJ0//79+p16UE+ACmjpX4AHPcNVT9OFhIhEMgIACH3Pnj1K9sHs0mGmIwESFaExMNAIh44sLy9X/ubxxx/XDkCg/AZLDFjq6uq0w9LT05VcpHMRJp0HWwzg+IxgGf1wM0GoxCMd/xmBaDwgwPUAkO/du1dWrlyp/8mHuiB44iNoTmEnYCbhzUbQEIkvv/yytoMRlbbR0YYg1bOPJhCc9913n+bf2tqqnUKHAFzSIwtkRqfz26lTp7RswETeAIZ6kY42cqTO9u3bZevWreomAnCQGc/pWNqHnGPrQ8cDENpFvtSXOvGXEY88eKmRA9cWvPnmmwou+oF8yZ//1Jt86ReYdeoxawBNl9CQcxNJulgikEYNDg7Ku+++qxeWIURjniDde++9p6Rc7DUBkxGKsaTl5s2btaPJ2+zciCUeY+tMWcQjPmCYjlCc2FbS8ZbycgD0iSGW4DkPRMoAAADkSURBVKR86kI7DclpSEZTN4D09ttvqxzoTJOGesUSqZQTW0/z2ZCcE+Oaehm5mu+mXFNPQ/oa+Zl4ELOYfhi9Y8uOV1YJrYGmA5RlcIxrybDkIiUEIIZNy+C45DAwpwYlBCAWY3M1OLJgxeiZDE1pTpKxEsclgYQARI6WwTEuuZ4zkRIG0DkjGauhcUnAAlBcYrIiTSUBC0AWNuYkAQtAcxLf0kwMBwQhC8k5k6OcBaCliYE5tQoA4T4Maw6rPV2wADQnUS/dxIYpn6mFFoBmkpD13BqBLAwsnASsEWjhZHtO5Pz/UL5wB4ytJPcAAAAASUVORK5CYII="/>
          <p:cNvSpPr>
            <a:spLocks noChangeAspect="1" noChangeArrowheads="1"/>
          </p:cNvSpPr>
          <p:nvPr/>
        </p:nvSpPr>
        <p:spPr bwMode="auto">
          <a:xfrm>
            <a:off x="183773" y="-151686"/>
            <a:ext cx="360045" cy="32004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9851544"/>
              </p:ext>
            </p:extLst>
          </p:nvPr>
        </p:nvGraphicFramePr>
        <p:xfrm>
          <a:off x="1012596" y="1937067"/>
          <a:ext cx="9366862" cy="4878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431"/>
                <a:gridCol w="4683431"/>
              </a:tblGrid>
              <a:tr h="369561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Пәндер</a:t>
                      </a:r>
                      <a:endParaRPr lang="ru-RU" sz="17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Емтихан</a:t>
                      </a:r>
                      <a:r>
                        <a:rPr lang="ru-RU" sz="17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нысаны</a:t>
                      </a:r>
                      <a:endParaRPr lang="ru-RU" sz="17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692460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Ана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әдебиет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Жазбаша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емтихан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– эссе (3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сағат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) (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мақала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әңгіме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эссе); 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369561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Қазақстан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тарихы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Тест</a:t>
                      </a:r>
                      <a:r>
                        <a:rPr lang="ru-RU" sz="17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ілеу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486778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Алгебра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анализ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бастамалары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Жазбаша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емтихан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(5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сағат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1244753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өзбек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ұйғыр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тәжік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тілдерінде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оқытатын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мектептерде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қазақ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тілінен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қазақ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тілінде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оқытатын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мектептерде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тілінен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тестілеу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 rowSpan="2">
                  <a:txBody>
                    <a:bodyPr/>
                    <a:lstStyle/>
                    <a:p>
                      <a:endParaRPr lang="ru-RU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Тестілеу</a:t>
                      </a:r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(80</a:t>
                      </a:r>
                      <a:r>
                        <a:rPr lang="kk-KZ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минут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</a:p>
                    <a:p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171498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Таңдау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пәні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Тестілеу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(физика, химия, биология, география,,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дүниежүзі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тарихы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Құқық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негіздері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әдебиет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шет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ағылшын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, француз, </a:t>
                      </a:r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неміс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), информатика)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50976" y="6019919"/>
            <a:ext cx="9198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емтихандар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республика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 l="32674" t="18333" r="61709" b="75793"/>
          <a:stretch>
            <a:fillRect/>
          </a:stretch>
        </p:blipFill>
        <p:spPr bwMode="auto">
          <a:xfrm>
            <a:off x="168736" y="225005"/>
            <a:ext cx="143460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6682" t="33567" r="18925" b="20659"/>
          <a:stretch>
            <a:fillRect/>
          </a:stretch>
        </p:blipFill>
        <p:spPr bwMode="auto">
          <a:xfrm>
            <a:off x="757205" y="1575183"/>
            <a:ext cx="9421473" cy="472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Қорытынды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аттестаттау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пәндері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32674" t="18333" r="61709" b="75793"/>
          <a:stretch>
            <a:fillRect/>
          </a:stretch>
        </p:blipFill>
        <p:spPr bwMode="auto">
          <a:xfrm>
            <a:off x="506281" y="375025"/>
            <a:ext cx="143460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8086" y="736916"/>
            <a:ext cx="9721215" cy="12001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(ҚР БҒМ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наурыздағы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№125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бұйрығына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бұдан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-№125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бұйрық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7570" t="31989" r="19813" b="36443"/>
          <a:stretch>
            <a:fillRect/>
          </a:stretch>
        </p:blipFill>
        <p:spPr bwMode="auto">
          <a:xfrm>
            <a:off x="506281" y="2042000"/>
            <a:ext cx="9923810" cy="367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2674" t="18333" r="61709" b="75793"/>
          <a:stretch>
            <a:fillRect/>
          </a:stretch>
        </p:blipFill>
        <p:spPr bwMode="auto">
          <a:xfrm>
            <a:off x="251775" y="122464"/>
            <a:ext cx="1661463" cy="868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Тест тапсырмаларының қиындығы 3 деңгейде беріледі: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Бірінші деңгейде – 7 тапсырма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Екінші деңгейде – 6 тапсырма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Үшінші деңгейде – 5 тапсырма</a:t>
            </a:r>
          </a:p>
          <a:p>
            <a:pPr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     Тестке жалпы білім беретін мектептерге арналған Қазақстан тарихы пәні бойынша оқу бағдарламасына сәйкес оқу материалдары енгізілген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 мазмұны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32674" t="18333" r="61709" b="75793"/>
          <a:stretch>
            <a:fillRect/>
          </a:stretch>
        </p:blipFill>
        <p:spPr bwMode="auto">
          <a:xfrm>
            <a:off x="421894" y="149995"/>
            <a:ext cx="1831583" cy="95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43" y="5550708"/>
            <a:ext cx="9721215" cy="1200150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Барлық тест бойынша жиналатын максималды балл – 30.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843824" y="975104"/>
          <a:ext cx="9248685" cy="425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2895"/>
                <a:gridCol w="3082895"/>
                <a:gridCol w="3082895"/>
              </a:tblGrid>
              <a:tr h="1268024">
                <a:tc gridSpan="3">
                  <a:txBody>
                    <a:bodyPr/>
                    <a:lstStyle/>
                    <a:p>
                      <a:pPr algn="ctr"/>
                      <a:r>
                        <a:rPr lang="kk-KZ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Тест тапсырмаларының саны</a:t>
                      </a:r>
                    </a:p>
                    <a:p>
                      <a:pPr algn="ctr"/>
                      <a:r>
                        <a:rPr lang="kk-KZ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Бір дұрыс жауап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Контекст негізінде бір дұрыс жауапты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Ашық</a:t>
                      </a:r>
                      <a:r>
                        <a:rPr lang="kk-KZ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түрдегі қысқаша немесе толық жауапты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1910424"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Дұрыс орындаған бір дұрыс жауапты тест тапсырмасыш үшін – 1 балл, дұрыс орындамаса – 0 балл.</a:t>
                      </a:r>
                      <a:r>
                        <a:rPr lang="kk-KZ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Барлығы – 10 балл.</a:t>
                      </a:r>
                      <a:endParaRPr lang="kk-KZ" sz="1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Контекст  негізінде дұрыс орындалған бір дұрыс жауапты  тест тапсырмасы үшін – 1 балл, дұрыс орындамаса – 0 балл.</a:t>
                      </a:r>
                      <a:r>
                        <a:rPr lang="kk-KZ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Барлығы – 5 балл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Ашық түрдегі дұрыс орындалған 1 тест тапсырмасына 0-ден 5 балға дейін, максималды</a:t>
                      </a:r>
                      <a:r>
                        <a:rPr lang="kk-KZ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5 балл. Барлығы 15 балл.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32674" t="18333" r="61709" b="75793"/>
          <a:stretch>
            <a:fillRect/>
          </a:stretch>
        </p:blipFill>
        <p:spPr bwMode="auto">
          <a:xfrm>
            <a:off x="421894" y="149995"/>
            <a:ext cx="143460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015" y="450035"/>
            <a:ext cx="9721215" cy="4752261"/>
          </a:xfrm>
        </p:spPr>
        <p:txBody>
          <a:bodyPr>
            <a:noAutofit/>
          </a:bodyPr>
          <a:lstStyle/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3 тарау. Білім алушыларды қорытынды  аттестаттаудан өткізу тәртібі</a:t>
            </a: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12. Негізгі орта жалпы орта білім берудің жалпы білім беретін оқу бағдарламаларын меңгеру білім алушылардың міндетті қорытынды аттестаттау мен аяқталады және мынандай нысандарда өткізіледі:</a:t>
            </a:r>
          </a:p>
          <a:p>
            <a:endParaRPr lang="kk-K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1) 11 (12) сы ныптардың білім алушылары үшін мемлекеттік бітіру емтихандары.</a:t>
            </a:r>
          </a:p>
          <a:p>
            <a:endParaRPr lang="kk-K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13. 1-8(9) , 10(11) сыныптардың білім алушыларына қорытынды аттестаттау қарастырылмайды.</a:t>
            </a:r>
          </a:p>
          <a:p>
            <a:endParaRPr lang="kk-K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14. Қорытынды аттесттатауға Қазақстан Республикасы Үкіметінің 2012жылғы 23 тамыздағы №1080 қаулысымен  бекітілген Орта білім берудің ( бастауыш, негізгі ,орта білім беру) мемлекеттік жалпыға міндетті білім беру стандартының ( бұдан әрі – МЖМБС) талаптарына сәйкес үлгілік жалпы білім беретін оқу бағдарламаларын меңгерген  9 (10) , 11(12) сыныптардың білім алушылары жіберіледі.</a:t>
            </a: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17. Негізгі орта білім берудің жалпы білім беретін оқу бағдарламаларын меңгерген 11 (12) сынып білім алушылары 5 емтихан түрінде қорытынды аттестаттау тапсырады, олардың біреуі таңдау бойынша.</a:t>
            </a:r>
          </a:p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18. 11 (12)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нысандарда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және әдебиетінен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оқыту тілі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2) алгебра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анализ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бастамалары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пәнінен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Қазақстан тарихынан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тілдерінде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таңдау бойынша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пәннен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(физика, химия, биология, география,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геометрия,дүниежүзі тарихы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құқық негіздері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әдебиет, шетел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(ағылшын,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француз,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), информатика)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21. 11(12)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жазуға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астрономиялық сағат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алгебра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бастамаларына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астрономиялық сағат бөлінеді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Қорытынды аттестаттаудан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өтетін ерекше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қажеттіліктері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үшін мектептің ұсынымдарына сәйкес  Білім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қорытынды  аттестаттау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жөніндегі  емтихан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комиссиясының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бұдан әрі-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Комиссия)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шешімімен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тапсыру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қосымша  уақыт беріледі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  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32674" t="18333" r="61709" b="75793"/>
          <a:stretch>
            <a:fillRect/>
          </a:stretch>
        </p:blipFill>
        <p:spPr bwMode="auto">
          <a:xfrm>
            <a:off x="168736" y="149995"/>
            <a:ext cx="1004222" cy="52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7940" y="500506"/>
            <a:ext cx="90163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11(12)-сынып қорытынды аттестаттауына қатысушылар саны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Облыс: Шымкент қаласы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Аудан: Қаратау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Мектеп: Шымкент қаласы  С.Нұрмағамбетов атындағы №72 жалпы орта білім беретін мектеп коммуналдық мемлекеттік мекемесі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тілі: қазақша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Мектеп бойынша оқу бағыты: қоғамдық-гуманитарлық, 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жаратылыстану-математикалық     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110754"/>
              </p:ext>
            </p:extLst>
          </p:nvPr>
        </p:nvGraphicFramePr>
        <p:xfrm>
          <a:off x="1328709" y="3028946"/>
          <a:ext cx="8676066" cy="3289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392"/>
                <a:gridCol w="3279507"/>
                <a:gridCol w="1106669"/>
                <a:gridCol w="1446011"/>
                <a:gridCol w="2126487"/>
              </a:tblGrid>
              <a:tr h="543052"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Таңдалған оқу бағыты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Тілі 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Таңдау пәні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990092"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Қоғамдық-гуманитарлық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Қазақша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Дүниежүзі тарихы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543052"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Жаратылыстану-математикалық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Қазақша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  <a:tr h="1213612"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Жаратылыстану-математикалық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қазақша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  <a:tc>
                  <a:txBody>
                    <a:bodyPr/>
                    <a:lstStyle/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  <a:p>
                      <a:endParaRPr lang="kk-KZ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Жиыны: 179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14" marR="108014" marT="48006" marB="48006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51514133"/>
              </p:ext>
            </p:extLst>
          </p:nvPr>
        </p:nvGraphicFramePr>
        <p:xfrm>
          <a:off x="1328709" y="5929522"/>
          <a:ext cx="8676065" cy="385572"/>
        </p:xfrm>
        <a:graphic>
          <a:graphicData uri="http://schemas.openxmlformats.org/drawingml/2006/table">
            <a:tbl>
              <a:tblPr/>
              <a:tblGrid>
                <a:gridCol w="8676065"/>
              </a:tblGrid>
              <a:tr h="384048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 marL="108014" marR="108014" marT="48006" marB="48006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64737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</TotalTime>
  <Words>741</Words>
  <Application>Microsoft Office PowerPoint</Application>
  <PresentationFormat>Произвольный</PresentationFormat>
  <Paragraphs>101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2021 жылғы қорытынды аттестаттауды ұйымдастыру және өткізу</vt:lpstr>
      <vt:lpstr>Слайд 2</vt:lpstr>
      <vt:lpstr>Қорытынды аттестаттау пәндері  (ҚР БҒМ 2008 жылғы 18 наурыздағы №125 бұйрығына  (бұдан әрі -№125 бұйрық)  сәйкес жүргізіледі)   4 міндетті пән + 1 пән таңдауы бойынша  • 11 (12) сынып білім алушылары үшін қорытынды аттестаттау  мынадай нысандарда өткізіледі:</vt:lpstr>
      <vt:lpstr>Қорытынды аттестаттау пәндері  </vt:lpstr>
      <vt:lpstr>Қорытынды аттестаттау өткізу  (ҚР БҒМ 2008 жылғы 18 наурыздағы №125 бұйрығына  (бұдан әрі -№125 бұйрық)  сәйкес жүргізіледі)  </vt:lpstr>
      <vt:lpstr>Тест мазмұны</vt:lpstr>
      <vt:lpstr>Барлық тест бойынша жиналатын максималды балл – 30.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жылғы қорытынды аттестаттауды ұйымдастыру және өткізу</dc:title>
  <dc:creator>Администратор</dc:creator>
  <cp:lastModifiedBy>Admin</cp:lastModifiedBy>
  <cp:revision>35</cp:revision>
  <dcterms:created xsi:type="dcterms:W3CDTF">2021-02-17T06:31:02Z</dcterms:created>
  <dcterms:modified xsi:type="dcterms:W3CDTF">2021-04-01T11:10:28Z</dcterms:modified>
</cp:coreProperties>
</file>