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7" r:id="rId3"/>
    <p:sldId id="256" r:id="rId4"/>
    <p:sldId id="258" r:id="rId5"/>
    <p:sldId id="261" r:id="rId6"/>
    <p:sldId id="265" r:id="rId7"/>
    <p:sldId id="263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kk-KZ" sz="1800" b="1" i="0" baseline="0" dirty="0" smtClean="0">
                <a:effectLst/>
              </a:rPr>
              <a:t>“Алтын белгі”- үміткерлер тізімі</a:t>
            </a:r>
            <a:endParaRPr lang="ru-RU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205825372465597E-2"/>
          <c:y val="7.5546369203849523E-2"/>
          <c:w val="0.84961907804233139"/>
          <c:h val="0.728599883347914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Баллы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invertIfNegative val="0"/>
          <c:cat>
            <c:strRef>
              <c:f>Лист1!$A$2:$A$24</c:f>
              <c:strCache>
                <c:ptCount val="23"/>
                <c:pt idx="0">
                  <c:v>Абдукаримова Ж</c:v>
                </c:pt>
                <c:pt idx="1">
                  <c:v>Әнуарбек Б </c:v>
                </c:pt>
                <c:pt idx="2">
                  <c:v>Әмір Н </c:v>
                </c:pt>
                <c:pt idx="3">
                  <c:v>Беркінбаев Ж</c:v>
                </c:pt>
                <c:pt idx="4">
                  <c:v>Оразбай Г</c:v>
                </c:pt>
                <c:pt idx="5">
                  <c:v>Серік Д  </c:v>
                </c:pt>
                <c:pt idx="6">
                  <c:v>Серикбай А</c:v>
                </c:pt>
                <c:pt idx="7">
                  <c:v>Ермекәлі А</c:v>
                </c:pt>
                <c:pt idx="8">
                  <c:v>Мейірхан М</c:v>
                </c:pt>
                <c:pt idx="9">
                  <c:v>Нәрікбай М  </c:v>
                </c:pt>
                <c:pt idx="10">
                  <c:v>Аріпбай  Ә </c:v>
                </c:pt>
                <c:pt idx="11">
                  <c:v>Есенәлі А</c:v>
                </c:pt>
                <c:pt idx="12">
                  <c:v>Абдихаимов Е</c:v>
                </c:pt>
                <c:pt idx="13">
                  <c:v>Әбдіғапбар М</c:v>
                </c:pt>
                <c:pt idx="14">
                  <c:v>Батырша Л</c:v>
                </c:pt>
                <c:pt idx="15">
                  <c:v>Битималиева А</c:v>
                </c:pt>
                <c:pt idx="16">
                  <c:v>Жанбаев М </c:v>
                </c:pt>
                <c:pt idx="17">
                  <c:v>Көшкінбай Д </c:v>
                </c:pt>
                <c:pt idx="18">
                  <c:v>Нұрулла Н </c:v>
                </c:pt>
                <c:pt idx="19">
                  <c:v>Алтай А</c:v>
                </c:pt>
                <c:pt idx="20">
                  <c:v>Бейсенова  Б</c:v>
                </c:pt>
                <c:pt idx="21">
                  <c:v>Еркінбекова Д</c:v>
                </c:pt>
                <c:pt idx="22">
                  <c:v>Толымбекқызы Ү 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80</c:v>
                </c:pt>
                <c:pt idx="1">
                  <c:v>38</c:v>
                </c:pt>
                <c:pt idx="2">
                  <c:v>115</c:v>
                </c:pt>
                <c:pt idx="3">
                  <c:v>83</c:v>
                </c:pt>
                <c:pt idx="4">
                  <c:v>96</c:v>
                </c:pt>
                <c:pt idx="5">
                  <c:v>95</c:v>
                </c:pt>
                <c:pt idx="6">
                  <c:v>63</c:v>
                </c:pt>
                <c:pt idx="7">
                  <c:v>60</c:v>
                </c:pt>
                <c:pt idx="8">
                  <c:v>52</c:v>
                </c:pt>
                <c:pt idx="9">
                  <c:v>63</c:v>
                </c:pt>
                <c:pt idx="10">
                  <c:v>81</c:v>
                </c:pt>
                <c:pt idx="11">
                  <c:v>97</c:v>
                </c:pt>
                <c:pt idx="12">
                  <c:v>47</c:v>
                </c:pt>
                <c:pt idx="13">
                  <c:v>90</c:v>
                </c:pt>
                <c:pt idx="14">
                  <c:v>80</c:v>
                </c:pt>
                <c:pt idx="15">
                  <c:v>88</c:v>
                </c:pt>
                <c:pt idx="16">
                  <c:v>53</c:v>
                </c:pt>
                <c:pt idx="17">
                  <c:v>48</c:v>
                </c:pt>
                <c:pt idx="18">
                  <c:v>61</c:v>
                </c:pt>
                <c:pt idx="19">
                  <c:v>64</c:v>
                </c:pt>
                <c:pt idx="20">
                  <c:v>69</c:v>
                </c:pt>
                <c:pt idx="21">
                  <c:v>61</c:v>
                </c:pt>
                <c:pt idx="22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89504"/>
        <c:axId val="132136960"/>
      </c:barChart>
      <c:catAx>
        <c:axId val="995895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132136960"/>
        <c:crosses val="autoZero"/>
        <c:auto val="1"/>
        <c:lblAlgn val="ctr"/>
        <c:lblOffset val="100"/>
        <c:noMultiLvlLbl val="0"/>
      </c:catAx>
      <c:valAx>
        <c:axId val="1321369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9589504"/>
        <c:crosses val="autoZero"/>
        <c:crossBetween val="between"/>
      </c:valAx>
      <c:spPr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c:spPr>
    </c:plotArea>
    <c:legend>
      <c:legendPos val="r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kk-KZ" sz="1800" b="1" i="0" baseline="0" dirty="0" smtClean="0">
                <a:effectLst/>
              </a:rPr>
              <a:t>"Үздік аттестат”-қа үміткерлер тізімі</a:t>
            </a:r>
            <a:endParaRPr lang="ru-RU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0154096692267789E-2"/>
          <c:y val="8.387457260541617E-2"/>
          <c:w val="0.84941599403062051"/>
          <c:h val="0.844750385124789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Балл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FFFF00"/>
                </a:solidFill>
              </a:ln>
            </c:spPr>
          </c:dPt>
          <c:cat>
            <c:strRef>
              <c:f>Лист1!$A$2:$A$14</c:f>
              <c:strCache>
                <c:ptCount val="13"/>
                <c:pt idx="0">
                  <c:v>Аяған А</c:v>
                </c:pt>
                <c:pt idx="1">
                  <c:v>Бекжан Қ</c:v>
                </c:pt>
                <c:pt idx="2">
                  <c:v>Бегалы А</c:v>
                </c:pt>
                <c:pt idx="3">
                  <c:v>Жұмәділ Н</c:v>
                </c:pt>
                <c:pt idx="4">
                  <c:v>Муса Н</c:v>
                </c:pt>
                <c:pt idx="5">
                  <c:v>Мырзабек Ж</c:v>
                </c:pt>
                <c:pt idx="6">
                  <c:v>Өмір А</c:v>
                </c:pt>
                <c:pt idx="7">
                  <c:v>Ануарбекова А</c:v>
                </c:pt>
                <c:pt idx="8">
                  <c:v>Махмиддин С</c:v>
                </c:pt>
                <c:pt idx="9">
                  <c:v>Сейітхан Н </c:v>
                </c:pt>
                <c:pt idx="10">
                  <c:v>Керімбай А</c:v>
                </c:pt>
                <c:pt idx="11">
                  <c:v>Ермекбай Д</c:v>
                </c:pt>
                <c:pt idx="12">
                  <c:v>Сейілхан 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68</c:v>
                </c:pt>
                <c:pt idx="1">
                  <c:v>53</c:v>
                </c:pt>
                <c:pt idx="2">
                  <c:v>83</c:v>
                </c:pt>
                <c:pt idx="3">
                  <c:v>49</c:v>
                </c:pt>
                <c:pt idx="4">
                  <c:v>60</c:v>
                </c:pt>
                <c:pt idx="5">
                  <c:v>50</c:v>
                </c:pt>
                <c:pt idx="6">
                  <c:v>67</c:v>
                </c:pt>
                <c:pt idx="7">
                  <c:v>49</c:v>
                </c:pt>
                <c:pt idx="8">
                  <c:v>58</c:v>
                </c:pt>
                <c:pt idx="9">
                  <c:v>50</c:v>
                </c:pt>
                <c:pt idx="10">
                  <c:v>51</c:v>
                </c:pt>
                <c:pt idx="11">
                  <c:v>84</c:v>
                </c:pt>
                <c:pt idx="12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758016"/>
        <c:axId val="94759552"/>
      </c:barChart>
      <c:catAx>
        <c:axId val="94758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94759552"/>
        <c:crosses val="autoZero"/>
        <c:auto val="1"/>
        <c:lblAlgn val="ctr"/>
        <c:lblOffset val="100"/>
        <c:noMultiLvlLbl val="0"/>
      </c:catAx>
      <c:valAx>
        <c:axId val="94759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758016"/>
        <c:crosses val="autoZero"/>
        <c:crossBetween val="between"/>
      </c:valAx>
      <c:spPr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94633-7BA9-449A-9412-23E7474A85D3}" type="doc">
      <dgm:prSet loTypeId="urn:microsoft.com/office/officeart/2005/8/layout/hierarchy3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1DFF2B9E-0017-4829-9823-0E8ABB0D3F7B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Жаратылыстану бағытындағы сыныптар:</a:t>
          </a:r>
          <a:endParaRPr lang="ru-RU" sz="1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365686-5C6A-41DB-881F-C4433B45611A}" type="parTrans" cxnId="{1FC43AE9-7AE5-4059-B1E4-09C8EF60C64C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26D6F3-8EBA-4CF9-BD84-BDA630799AD3}" type="sibTrans" cxnId="{1FC43AE9-7AE5-4059-B1E4-09C8EF60C64C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012394-3257-4A0F-98F7-5C4F49253A1A}">
      <dgm:prSet phldrT="[Текст]" custT="1"/>
      <dgm:spPr/>
      <dgm:t>
        <a:bodyPr/>
        <a:lstStyle/>
        <a:p>
          <a:r>
            <a:rPr lang="kk-K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 «Ә», 11 «В», </a:t>
          </a:r>
        </a:p>
        <a:p>
          <a:r>
            <a:rPr lang="kk-K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 «Г», 11 «Ғ», </a:t>
          </a:r>
        </a:p>
        <a:p>
          <a:r>
            <a:rPr lang="kk-K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 «Д»</a:t>
          </a:r>
          <a:endParaRPr lang="ru-RU" sz="1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EE7E29-03B6-4976-BFDF-83650657890D}" type="parTrans" cxnId="{DE129100-4ABE-4EEF-B1DC-D48EB074A892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CCA6591-B995-4BB9-ABA1-083D120F7A42}" type="sibTrans" cxnId="{DE129100-4ABE-4EEF-B1DC-D48EB074A892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376039-4E00-4651-B21A-AC29527AD3EC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Қоғамдық-гуманитарлық бағыттағы сыныптар:</a:t>
          </a:r>
          <a:endParaRPr lang="ru-RU" sz="18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22CE66-5DB1-4BE6-AFF2-CB5F40B25FA8}" type="parTrans" cxnId="{A2F54239-7120-42EC-8A9C-376D6FA10BF7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83BCA6-022D-4DA1-A27F-08D614494EF9}" type="sibTrans" cxnId="{A2F54239-7120-42EC-8A9C-376D6FA10BF7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8F10CF5-E7FA-4BF7-98D9-83F3656E23CA}">
      <dgm:prSet phldrT="[Текст]" custT="1"/>
      <dgm:spPr/>
      <dgm:t>
        <a:bodyPr/>
        <a:lstStyle/>
        <a:p>
          <a:r>
            <a:rPr lang="kk-KZ" sz="1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11 «А», </a:t>
          </a:r>
        </a:p>
        <a:p>
          <a:r>
            <a:rPr lang="kk-KZ" sz="1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11 «Б»</a:t>
          </a:r>
          <a:endParaRPr lang="ru-RU" sz="14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592C63-4247-447E-BBF4-B0D8630E0F9D}" type="parTrans" cxnId="{9B2D33C1-4475-4EA9-9355-B5B15C682900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61EA56-2CB0-4B70-A4E7-3D947F731496}" type="sibTrans" cxnId="{9B2D33C1-4475-4EA9-9355-B5B15C682900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17AAB0B-61D2-4049-B192-304CF83A6354}" type="pres">
      <dgm:prSet presAssocID="{6A794633-7BA9-449A-9412-23E7474A85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B9ED55-A0B5-4527-A9E1-89CB9A55FE49}" type="pres">
      <dgm:prSet presAssocID="{1DFF2B9E-0017-4829-9823-0E8ABB0D3F7B}" presName="root" presStyleCnt="0"/>
      <dgm:spPr/>
    </dgm:pt>
    <dgm:pt modelId="{DA7AD94A-36FF-4888-AFDC-3E0BD9E8C111}" type="pres">
      <dgm:prSet presAssocID="{1DFF2B9E-0017-4829-9823-0E8ABB0D3F7B}" presName="rootComposite" presStyleCnt="0"/>
      <dgm:spPr/>
    </dgm:pt>
    <dgm:pt modelId="{BD28AA8C-F5F2-411A-90DC-8A7A6BF200DE}" type="pres">
      <dgm:prSet presAssocID="{1DFF2B9E-0017-4829-9823-0E8ABB0D3F7B}" presName="rootText" presStyleLbl="node1" presStyleIdx="0" presStyleCnt="2" custScaleX="137736" custLinFactNeighborX="-29015"/>
      <dgm:spPr/>
      <dgm:t>
        <a:bodyPr/>
        <a:lstStyle/>
        <a:p>
          <a:endParaRPr lang="ru-RU"/>
        </a:p>
      </dgm:t>
    </dgm:pt>
    <dgm:pt modelId="{96F25591-A9F6-4FC7-B73F-72653F2E4411}" type="pres">
      <dgm:prSet presAssocID="{1DFF2B9E-0017-4829-9823-0E8ABB0D3F7B}" presName="rootConnector" presStyleLbl="node1" presStyleIdx="0" presStyleCnt="2"/>
      <dgm:spPr/>
      <dgm:t>
        <a:bodyPr/>
        <a:lstStyle/>
        <a:p>
          <a:endParaRPr lang="ru-RU"/>
        </a:p>
      </dgm:t>
    </dgm:pt>
    <dgm:pt modelId="{4353CE3F-293C-40DA-B304-25BBDF805A0C}" type="pres">
      <dgm:prSet presAssocID="{1DFF2B9E-0017-4829-9823-0E8ABB0D3F7B}" presName="childShape" presStyleCnt="0"/>
      <dgm:spPr/>
    </dgm:pt>
    <dgm:pt modelId="{4B8F788C-2A7C-4F32-A129-D5ACD59D01C0}" type="pres">
      <dgm:prSet presAssocID="{80EE7E29-03B6-4976-BFDF-83650657890D}" presName="Name13" presStyleLbl="parChTrans1D2" presStyleIdx="0" presStyleCnt="2"/>
      <dgm:spPr/>
      <dgm:t>
        <a:bodyPr/>
        <a:lstStyle/>
        <a:p>
          <a:endParaRPr lang="ru-RU"/>
        </a:p>
      </dgm:t>
    </dgm:pt>
    <dgm:pt modelId="{9F0B8578-8708-4545-A7D4-36D8BBFDFE82}" type="pres">
      <dgm:prSet presAssocID="{C9012394-3257-4A0F-98F7-5C4F49253A1A}" presName="childText" presStyleLbl="bgAcc1" presStyleIdx="0" presStyleCnt="2" custLinFactNeighborX="-36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130B0-59DE-451C-803C-F7F183842246}" type="pres">
      <dgm:prSet presAssocID="{74376039-4E00-4651-B21A-AC29527AD3EC}" presName="root" presStyleCnt="0"/>
      <dgm:spPr/>
    </dgm:pt>
    <dgm:pt modelId="{56AF7B0F-025B-447C-8B70-482F1F0449F0}" type="pres">
      <dgm:prSet presAssocID="{74376039-4E00-4651-B21A-AC29527AD3EC}" presName="rootComposite" presStyleCnt="0"/>
      <dgm:spPr/>
    </dgm:pt>
    <dgm:pt modelId="{0550ACBC-20D8-4CBE-BB97-693E58C78EF6}" type="pres">
      <dgm:prSet presAssocID="{74376039-4E00-4651-B21A-AC29527AD3EC}" presName="rootText" presStyleLbl="node1" presStyleIdx="1" presStyleCnt="2" custScaleX="148436" custLinFactNeighborX="29015"/>
      <dgm:spPr/>
      <dgm:t>
        <a:bodyPr/>
        <a:lstStyle/>
        <a:p>
          <a:endParaRPr lang="ru-RU"/>
        </a:p>
      </dgm:t>
    </dgm:pt>
    <dgm:pt modelId="{8CE1744C-D998-4EB5-B0CC-119415F45ACF}" type="pres">
      <dgm:prSet presAssocID="{74376039-4E00-4651-B21A-AC29527AD3EC}" presName="rootConnector" presStyleLbl="node1" presStyleIdx="1" presStyleCnt="2"/>
      <dgm:spPr/>
      <dgm:t>
        <a:bodyPr/>
        <a:lstStyle/>
        <a:p>
          <a:endParaRPr lang="ru-RU"/>
        </a:p>
      </dgm:t>
    </dgm:pt>
    <dgm:pt modelId="{8D918B6B-201D-4319-8F25-D0927EBE83F1}" type="pres">
      <dgm:prSet presAssocID="{74376039-4E00-4651-B21A-AC29527AD3EC}" presName="childShape" presStyleCnt="0"/>
      <dgm:spPr/>
    </dgm:pt>
    <dgm:pt modelId="{9A1F0483-7901-48A4-A2E8-49D8555D5FDC}" type="pres">
      <dgm:prSet presAssocID="{DE592C63-4247-447E-BBF4-B0D8630E0F9D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8DF40AD-B8C9-4409-BF05-39D778F09A8F}" type="pres">
      <dgm:prSet presAssocID="{18F10CF5-E7FA-4BF7-98D9-83F3656E23CA}" presName="childText" presStyleLbl="bgAcc1" presStyleIdx="1" presStyleCnt="2" custLinFactNeighborX="362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08D389-26F3-4A09-8599-2F96A1EA7BBC}" type="presOf" srcId="{74376039-4E00-4651-B21A-AC29527AD3EC}" destId="{0550ACBC-20D8-4CBE-BB97-693E58C78EF6}" srcOrd="0" destOrd="0" presId="urn:microsoft.com/office/officeart/2005/8/layout/hierarchy3"/>
    <dgm:cxn modelId="{1FC43AE9-7AE5-4059-B1E4-09C8EF60C64C}" srcId="{6A794633-7BA9-449A-9412-23E7474A85D3}" destId="{1DFF2B9E-0017-4829-9823-0E8ABB0D3F7B}" srcOrd="0" destOrd="0" parTransId="{6D365686-5C6A-41DB-881F-C4433B45611A}" sibTransId="{F226D6F3-8EBA-4CF9-BD84-BDA630799AD3}"/>
    <dgm:cxn modelId="{8683511E-D618-4551-AFE5-A025BCBC9A02}" type="presOf" srcId="{80EE7E29-03B6-4976-BFDF-83650657890D}" destId="{4B8F788C-2A7C-4F32-A129-D5ACD59D01C0}" srcOrd="0" destOrd="0" presId="urn:microsoft.com/office/officeart/2005/8/layout/hierarchy3"/>
    <dgm:cxn modelId="{E8571057-FC93-40B0-9F4C-1D70AD33FCBC}" type="presOf" srcId="{18F10CF5-E7FA-4BF7-98D9-83F3656E23CA}" destId="{18DF40AD-B8C9-4409-BF05-39D778F09A8F}" srcOrd="0" destOrd="0" presId="urn:microsoft.com/office/officeart/2005/8/layout/hierarchy3"/>
    <dgm:cxn modelId="{497C324B-019D-4E78-BD72-F10D0B120367}" type="presOf" srcId="{DE592C63-4247-447E-BBF4-B0D8630E0F9D}" destId="{9A1F0483-7901-48A4-A2E8-49D8555D5FDC}" srcOrd="0" destOrd="0" presId="urn:microsoft.com/office/officeart/2005/8/layout/hierarchy3"/>
    <dgm:cxn modelId="{153304CC-F870-477E-9688-50F83D17B32D}" type="presOf" srcId="{6A794633-7BA9-449A-9412-23E7474A85D3}" destId="{917AAB0B-61D2-4049-B192-304CF83A6354}" srcOrd="0" destOrd="0" presId="urn:microsoft.com/office/officeart/2005/8/layout/hierarchy3"/>
    <dgm:cxn modelId="{31963E16-3BD0-454C-8BA6-71B96C97B210}" type="presOf" srcId="{1DFF2B9E-0017-4829-9823-0E8ABB0D3F7B}" destId="{BD28AA8C-F5F2-411A-90DC-8A7A6BF200DE}" srcOrd="0" destOrd="0" presId="urn:microsoft.com/office/officeart/2005/8/layout/hierarchy3"/>
    <dgm:cxn modelId="{9B2D33C1-4475-4EA9-9355-B5B15C682900}" srcId="{74376039-4E00-4651-B21A-AC29527AD3EC}" destId="{18F10CF5-E7FA-4BF7-98D9-83F3656E23CA}" srcOrd="0" destOrd="0" parTransId="{DE592C63-4247-447E-BBF4-B0D8630E0F9D}" sibTransId="{3761EA56-2CB0-4B70-A4E7-3D947F731496}"/>
    <dgm:cxn modelId="{67D7CE36-9BA2-4AAF-8AA8-BCC4FFA3F5C5}" type="presOf" srcId="{1DFF2B9E-0017-4829-9823-0E8ABB0D3F7B}" destId="{96F25591-A9F6-4FC7-B73F-72653F2E4411}" srcOrd="1" destOrd="0" presId="urn:microsoft.com/office/officeart/2005/8/layout/hierarchy3"/>
    <dgm:cxn modelId="{DE129100-4ABE-4EEF-B1DC-D48EB074A892}" srcId="{1DFF2B9E-0017-4829-9823-0E8ABB0D3F7B}" destId="{C9012394-3257-4A0F-98F7-5C4F49253A1A}" srcOrd="0" destOrd="0" parTransId="{80EE7E29-03B6-4976-BFDF-83650657890D}" sibTransId="{CCCA6591-B995-4BB9-ABA1-083D120F7A42}"/>
    <dgm:cxn modelId="{DFDDAFD4-279E-4F3D-BADF-9EA35D9C692E}" type="presOf" srcId="{74376039-4E00-4651-B21A-AC29527AD3EC}" destId="{8CE1744C-D998-4EB5-B0CC-119415F45ACF}" srcOrd="1" destOrd="0" presId="urn:microsoft.com/office/officeart/2005/8/layout/hierarchy3"/>
    <dgm:cxn modelId="{A2F54239-7120-42EC-8A9C-376D6FA10BF7}" srcId="{6A794633-7BA9-449A-9412-23E7474A85D3}" destId="{74376039-4E00-4651-B21A-AC29527AD3EC}" srcOrd="1" destOrd="0" parTransId="{B322CE66-5DB1-4BE6-AFF2-CB5F40B25FA8}" sibTransId="{A483BCA6-022D-4DA1-A27F-08D614494EF9}"/>
    <dgm:cxn modelId="{FED6FA7E-712E-41A1-8C28-46B57D728C8C}" type="presOf" srcId="{C9012394-3257-4A0F-98F7-5C4F49253A1A}" destId="{9F0B8578-8708-4545-A7D4-36D8BBFDFE82}" srcOrd="0" destOrd="0" presId="urn:microsoft.com/office/officeart/2005/8/layout/hierarchy3"/>
    <dgm:cxn modelId="{D8132C85-4A3C-44E8-9404-60E5826D5960}" type="presParOf" srcId="{917AAB0B-61D2-4049-B192-304CF83A6354}" destId="{07B9ED55-A0B5-4527-A9E1-89CB9A55FE49}" srcOrd="0" destOrd="0" presId="urn:microsoft.com/office/officeart/2005/8/layout/hierarchy3"/>
    <dgm:cxn modelId="{0681A620-6385-4291-BFDE-0F17818456D8}" type="presParOf" srcId="{07B9ED55-A0B5-4527-A9E1-89CB9A55FE49}" destId="{DA7AD94A-36FF-4888-AFDC-3E0BD9E8C111}" srcOrd="0" destOrd="0" presId="urn:microsoft.com/office/officeart/2005/8/layout/hierarchy3"/>
    <dgm:cxn modelId="{F35D4397-B76D-458B-AB13-C19357FF6D9D}" type="presParOf" srcId="{DA7AD94A-36FF-4888-AFDC-3E0BD9E8C111}" destId="{BD28AA8C-F5F2-411A-90DC-8A7A6BF200DE}" srcOrd="0" destOrd="0" presId="urn:microsoft.com/office/officeart/2005/8/layout/hierarchy3"/>
    <dgm:cxn modelId="{C3D32F1A-05D9-465E-A4A3-4A1AAB038F43}" type="presParOf" srcId="{DA7AD94A-36FF-4888-AFDC-3E0BD9E8C111}" destId="{96F25591-A9F6-4FC7-B73F-72653F2E4411}" srcOrd="1" destOrd="0" presId="urn:microsoft.com/office/officeart/2005/8/layout/hierarchy3"/>
    <dgm:cxn modelId="{70839D75-91A8-4875-B365-A4C63EF2F481}" type="presParOf" srcId="{07B9ED55-A0B5-4527-A9E1-89CB9A55FE49}" destId="{4353CE3F-293C-40DA-B304-25BBDF805A0C}" srcOrd="1" destOrd="0" presId="urn:microsoft.com/office/officeart/2005/8/layout/hierarchy3"/>
    <dgm:cxn modelId="{7BD6B03D-5DC3-400C-91A1-9083D6E2B74A}" type="presParOf" srcId="{4353CE3F-293C-40DA-B304-25BBDF805A0C}" destId="{4B8F788C-2A7C-4F32-A129-D5ACD59D01C0}" srcOrd="0" destOrd="0" presId="urn:microsoft.com/office/officeart/2005/8/layout/hierarchy3"/>
    <dgm:cxn modelId="{C73C754D-033E-45A9-A09C-8EA2B72BFF12}" type="presParOf" srcId="{4353CE3F-293C-40DA-B304-25BBDF805A0C}" destId="{9F0B8578-8708-4545-A7D4-36D8BBFDFE82}" srcOrd="1" destOrd="0" presId="urn:microsoft.com/office/officeart/2005/8/layout/hierarchy3"/>
    <dgm:cxn modelId="{8362064F-F97C-4524-B4D7-5207C8BEAF74}" type="presParOf" srcId="{917AAB0B-61D2-4049-B192-304CF83A6354}" destId="{FCE130B0-59DE-451C-803C-F7F183842246}" srcOrd="1" destOrd="0" presId="urn:microsoft.com/office/officeart/2005/8/layout/hierarchy3"/>
    <dgm:cxn modelId="{B68DD860-18E9-4FAE-AE8B-F653E5A65406}" type="presParOf" srcId="{FCE130B0-59DE-451C-803C-F7F183842246}" destId="{56AF7B0F-025B-447C-8B70-482F1F0449F0}" srcOrd="0" destOrd="0" presId="urn:microsoft.com/office/officeart/2005/8/layout/hierarchy3"/>
    <dgm:cxn modelId="{46E7A605-D62B-45A8-8EF1-804EFE41C081}" type="presParOf" srcId="{56AF7B0F-025B-447C-8B70-482F1F0449F0}" destId="{0550ACBC-20D8-4CBE-BB97-693E58C78EF6}" srcOrd="0" destOrd="0" presId="urn:microsoft.com/office/officeart/2005/8/layout/hierarchy3"/>
    <dgm:cxn modelId="{98713276-CB60-4999-B5AA-78873EB7672E}" type="presParOf" srcId="{56AF7B0F-025B-447C-8B70-482F1F0449F0}" destId="{8CE1744C-D998-4EB5-B0CC-119415F45ACF}" srcOrd="1" destOrd="0" presId="urn:microsoft.com/office/officeart/2005/8/layout/hierarchy3"/>
    <dgm:cxn modelId="{399CEDAB-33F7-4F0A-84B1-159D988CD23B}" type="presParOf" srcId="{FCE130B0-59DE-451C-803C-F7F183842246}" destId="{8D918B6B-201D-4319-8F25-D0927EBE83F1}" srcOrd="1" destOrd="0" presId="urn:microsoft.com/office/officeart/2005/8/layout/hierarchy3"/>
    <dgm:cxn modelId="{70E891A3-01DE-4688-9169-22F69D76649B}" type="presParOf" srcId="{8D918B6B-201D-4319-8F25-D0927EBE83F1}" destId="{9A1F0483-7901-48A4-A2E8-49D8555D5FDC}" srcOrd="0" destOrd="0" presId="urn:microsoft.com/office/officeart/2005/8/layout/hierarchy3"/>
    <dgm:cxn modelId="{09D5D666-1AA0-4644-B9F5-F6E38747D667}" type="presParOf" srcId="{8D918B6B-201D-4319-8F25-D0927EBE83F1}" destId="{18DF40AD-B8C9-4409-BF05-39D778F09A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8AA8C-F5F2-411A-90DC-8A7A6BF200DE}">
      <dsp:nvSpPr>
        <dsp:cNvPr id="0" name=""/>
        <dsp:cNvSpPr/>
      </dsp:nvSpPr>
      <dsp:spPr>
        <a:xfrm>
          <a:off x="0" y="1612"/>
          <a:ext cx="3153837" cy="11448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Жаратылыстану бағытындағы сыныптар:</a:t>
          </a:r>
          <a:endParaRPr lang="ru-RU" sz="18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33" y="35145"/>
        <a:ext cx="3086771" cy="1077819"/>
      </dsp:txXfrm>
    </dsp:sp>
    <dsp:sp modelId="{4B8F788C-2A7C-4F32-A129-D5ACD59D01C0}">
      <dsp:nvSpPr>
        <dsp:cNvPr id="0" name=""/>
        <dsp:cNvSpPr/>
      </dsp:nvSpPr>
      <dsp:spPr>
        <a:xfrm>
          <a:off x="246536" y="1146497"/>
          <a:ext cx="91440" cy="858663"/>
        </a:xfrm>
        <a:custGeom>
          <a:avLst/>
          <a:gdLst/>
          <a:ahLst/>
          <a:cxnLst/>
          <a:rect l="0" t="0" r="0" b="0"/>
          <a:pathLst>
            <a:path>
              <a:moveTo>
                <a:pt x="68847" y="0"/>
              </a:moveTo>
              <a:lnTo>
                <a:pt x="45720" y="85866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B8578-8708-4545-A7D4-36D8BBFDFE82}">
      <dsp:nvSpPr>
        <dsp:cNvPr id="0" name=""/>
        <dsp:cNvSpPr/>
      </dsp:nvSpPr>
      <dsp:spPr>
        <a:xfrm>
          <a:off x="292256" y="1432718"/>
          <a:ext cx="1831816" cy="1144885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 «Ә», 11 «В»,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 «Г», 11 «Ғ»,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 «Д»</a:t>
          </a:r>
          <a:endParaRPr lang="ru-RU" sz="14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789" y="1466251"/>
        <a:ext cx="1764750" cy="1077819"/>
      </dsp:txXfrm>
    </dsp:sp>
    <dsp:sp modelId="{0550ACBC-20D8-4CBE-BB97-693E58C78EF6}">
      <dsp:nvSpPr>
        <dsp:cNvPr id="0" name=""/>
        <dsp:cNvSpPr/>
      </dsp:nvSpPr>
      <dsp:spPr>
        <a:xfrm>
          <a:off x="4378020" y="1612"/>
          <a:ext cx="3398843" cy="11448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Қоғамдық-гуманитарлық бағыттағы сыныптар:</a:t>
          </a:r>
          <a:endParaRPr lang="ru-RU" sz="18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11553" y="35145"/>
        <a:ext cx="3331777" cy="1077819"/>
      </dsp:txXfrm>
    </dsp:sp>
    <dsp:sp modelId="{9A1F0483-7901-48A4-A2E8-49D8555D5FDC}">
      <dsp:nvSpPr>
        <dsp:cNvPr id="0" name=""/>
        <dsp:cNvSpPr/>
      </dsp:nvSpPr>
      <dsp:spPr>
        <a:xfrm>
          <a:off x="4717905" y="1146497"/>
          <a:ext cx="678358" cy="858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8663"/>
              </a:lnTo>
              <a:lnTo>
                <a:pt x="678358" y="85866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F40AD-B8C9-4409-BF05-39D778F09A8F}">
      <dsp:nvSpPr>
        <dsp:cNvPr id="0" name=""/>
        <dsp:cNvSpPr/>
      </dsp:nvSpPr>
      <dsp:spPr>
        <a:xfrm>
          <a:off x="5396263" y="1432718"/>
          <a:ext cx="1831816" cy="1144885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11 «А»,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11 «Б»</a:t>
          </a:r>
          <a:endParaRPr lang="ru-RU" sz="14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29796" y="1466251"/>
        <a:ext cx="1764750" cy="1077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4F0B911-C998-4758-AE83-6C87684EDEF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A886BF7-F838-4241-801F-123DA42A355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ownloads\WhatsApp Image 2020-11-12 at 10.54.11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3" t="8924" b="20294"/>
          <a:stretch/>
        </p:blipFill>
        <p:spPr bwMode="auto">
          <a:xfrm>
            <a:off x="1835696" y="620688"/>
            <a:ext cx="135742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82774" y="2924944"/>
            <a:ext cx="8784976" cy="2016224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БІТІРУШІ СЫНЫПТАРДЫҢ МЕМЛЕКЕТТІК ЕМТИХАН ЖӘНЕ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ұбт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БОЙЫНША БІЛІМ САПАСЫН КӨТЕРУ ЖҰМЫСТАРЫН ҰЙЫМДАСТЫРУ.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1189201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Директордың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оқу-ісі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орынбасары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акашева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Гульжан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Камысбековна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2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9672" y="260648"/>
            <a:ext cx="5904656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2020-2021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жылында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бітіруші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2873421"/>
            <a:ext cx="4104456" cy="6275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саны: 178 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844824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«А»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1844824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</a:t>
            </a:r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1844823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«Б»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57290" y="1844822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«В»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1844824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«Г»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1844824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«Ғ»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28384" y="1844824"/>
            <a:ext cx="936104" cy="7064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«Д»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>
            <a:stCxn id="5" idx="2"/>
          </p:cNvCxnSpPr>
          <p:nvPr/>
        </p:nvCxnSpPr>
        <p:spPr>
          <a:xfrm flipH="1">
            <a:off x="467544" y="967071"/>
            <a:ext cx="410445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</p:cNvCxnSpPr>
          <p:nvPr/>
        </p:nvCxnSpPr>
        <p:spPr>
          <a:xfrm>
            <a:off x="4572000" y="967071"/>
            <a:ext cx="388843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2"/>
          </p:cNvCxnSpPr>
          <p:nvPr/>
        </p:nvCxnSpPr>
        <p:spPr>
          <a:xfrm>
            <a:off x="4572000" y="967071"/>
            <a:ext cx="259228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5" idx="2"/>
          </p:cNvCxnSpPr>
          <p:nvPr/>
        </p:nvCxnSpPr>
        <p:spPr>
          <a:xfrm flipH="1">
            <a:off x="1763688" y="967071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2"/>
          </p:cNvCxnSpPr>
          <p:nvPr/>
        </p:nvCxnSpPr>
        <p:spPr>
          <a:xfrm flipH="1">
            <a:off x="3068833" y="967071"/>
            <a:ext cx="1503167" cy="783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2"/>
          </p:cNvCxnSpPr>
          <p:nvPr/>
        </p:nvCxnSpPr>
        <p:spPr>
          <a:xfrm>
            <a:off x="4572000" y="967071"/>
            <a:ext cx="0" cy="783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5" idx="2"/>
          </p:cNvCxnSpPr>
          <p:nvPr/>
        </p:nvCxnSpPr>
        <p:spPr>
          <a:xfrm>
            <a:off x="4572000" y="967071"/>
            <a:ext cx="1368152" cy="783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41" name="Схема 40"/>
          <p:cNvGraphicFramePr/>
          <p:nvPr>
            <p:extLst>
              <p:ext uri="{D42A27DB-BD31-4B8C-83A1-F6EECF244321}">
                <p14:modId xmlns:p14="http://schemas.microsoft.com/office/powerpoint/2010/main" val="2786822298"/>
              </p:ext>
            </p:extLst>
          </p:nvPr>
        </p:nvGraphicFramePr>
        <p:xfrm>
          <a:off x="539552" y="3874120"/>
          <a:ext cx="7776864" cy="2579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744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059832" y="2540341"/>
            <a:ext cx="3096344" cy="196877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Ұйымдастыру жұмыстары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83568" y="404664"/>
            <a:ext cx="2627784" cy="202340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 ҰБТ-ға дайындық бойынша кешенді жоспар түзу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91880" y="116632"/>
            <a:ext cx="2304256" cy="17281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Сынып жетекшілері мен мұғалімдерге әдістемелік көмек көрсету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084168" y="620688"/>
            <a:ext cx="2664296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 мен ата-аналарға жиналыс өткізіп, ҰБТ-ның жаңа форматын таныстыру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19672" y="4725144"/>
            <a:ext cx="2714788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ҰБТ-ға әрбір пәндер бойынша дайындық жұмыстарының құжаттарын бекіту, жинақтау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72000" y="4797152"/>
            <a:ext cx="2723590" cy="194421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11-сынып оқушыларының дайындық деңгейін анықтау үшін санама кестесін түзу 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521316" y="2708920"/>
            <a:ext cx="2515180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 таңдаған мамандығына сәйкес бейіндік пәндерін анықтау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020" y="2636912"/>
            <a:ext cx="2570772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ҰБТ және қорытынды аттестаттауға мектеп түлектерін психикалық тұрғыдан дайындау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войная стрелка вверх/вниз 12"/>
          <p:cNvSpPr/>
          <p:nvPr/>
        </p:nvSpPr>
        <p:spPr>
          <a:xfrm rot="18819694">
            <a:off x="2995751" y="2147573"/>
            <a:ext cx="251676" cy="726844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верх/вниз 13"/>
          <p:cNvSpPr/>
          <p:nvPr/>
        </p:nvSpPr>
        <p:spPr>
          <a:xfrm rot="19373178">
            <a:off x="5604081" y="4294843"/>
            <a:ext cx="189867" cy="548339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 rot="2476399">
            <a:off x="3303703" y="4215099"/>
            <a:ext cx="207192" cy="598374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верх/вниз 17"/>
          <p:cNvSpPr/>
          <p:nvPr/>
        </p:nvSpPr>
        <p:spPr>
          <a:xfrm rot="16411224">
            <a:off x="2787150" y="3437640"/>
            <a:ext cx="190422" cy="354114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верх/вниз 19"/>
          <p:cNvSpPr/>
          <p:nvPr/>
        </p:nvSpPr>
        <p:spPr>
          <a:xfrm rot="2505223">
            <a:off x="6006189" y="2206604"/>
            <a:ext cx="251676" cy="726844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4531996" y="1909961"/>
            <a:ext cx="201846" cy="582935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верх/вниз 21"/>
          <p:cNvSpPr/>
          <p:nvPr/>
        </p:nvSpPr>
        <p:spPr>
          <a:xfrm rot="16411224">
            <a:off x="6243535" y="3467966"/>
            <a:ext cx="190422" cy="354114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6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51530"/>
              </p:ext>
            </p:extLst>
          </p:nvPr>
        </p:nvGraphicFramePr>
        <p:xfrm>
          <a:off x="683568" y="836712"/>
          <a:ext cx="7704857" cy="15121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37456"/>
                <a:gridCol w="1975908"/>
                <a:gridCol w="2206914"/>
                <a:gridCol w="1884579"/>
              </a:tblGrid>
              <a:tr h="876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БТ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сериялы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аттестат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орта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туралы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аттестат           (11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орта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туралы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үздік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аттестат                    (11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"Алтын белгі" аттестаты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</a:tr>
              <a:tr h="636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2708920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Биылғы оқу жылында 178 түлектің 13 түлегі үздік аттестатқа үміткер, 23 мектеп бітіруші алтын белгіге үміткер. Бұл оқушылардың 5-11 сынып аралығындағы табельдеріндегі баға көрсеткіштері толығымен тексеріліп, І тоқсанның қорытындысымен салыстырыла отырып, қалалық білім басқармасына мәлімет берілді.</a:t>
            </a:r>
          </a:p>
          <a:p>
            <a:pPr indent="361950" algn="just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Бүгінгі таңда барлық бітіруші сынып оқушыларынан жоспарға сәйкес сынама тест жұмыстары алынуда. Барлық оқушылардың қандай курстарға барып жатқандығы анықталып, бармай жатқан оқушылармен жұмыс жасау сынып жетекшілері мен пән мұғалімдеріне тапсырылды.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0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76286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11-сынып оқушыларының </a:t>
            </a:r>
            <a:b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“Алтын белгі”- үміткерлер тізімі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197487"/>
              </p:ext>
            </p:extLst>
          </p:nvPr>
        </p:nvGraphicFramePr>
        <p:xfrm>
          <a:off x="-1" y="1000108"/>
          <a:ext cx="9144000" cy="58579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45688"/>
                <a:gridCol w="3065619"/>
                <a:gridCol w="2219930"/>
                <a:gridCol w="845688"/>
                <a:gridCol w="2167075"/>
              </a:tblGrid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АЖТ 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Сыныбы 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Баллы 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 жетекшісі </a:t>
                      </a:r>
                      <a:endParaRPr lang="ru-RU" sz="12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Абдукаримова Жансая Бауркизи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Ғ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Кожахметова Мөлдір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Әнуарбек Балнұр Жамбылқызы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Ғ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Әмір Назира Мұсабекқызы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Ғ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5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Беркінбаев Жарылқасын Төреханұлы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 Ғ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Оразбай Гауһар Амантайқызы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Ғ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Серік Дариға 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Ғ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Серикбай Алина Қанатқызы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 Ғ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Ермекәлі Арайлым Бағдатқызы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Ә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Аламанова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Гүлжаухар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85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Мейірхан Мағжан Бауыржанұлы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Ә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Нәрікбай Мөлдір Нұрланқызы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Ә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Аріпбай  Әсем Бейбітқызы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Бабаева Әсем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Есенәлі Адина Ерланқызы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Абдихаимов Елнұр Нұрланұлы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Косалбаева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Лаззат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22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Әбдіғапбар Мерей Ербосынқызы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Батырша Лана Ғалымжанқызы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40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Битималиева Арайлым Кайратовна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Жанбаев Мирас Ильясұлы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Көшкінбай Дина Есіркепқызы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Нұрулла Назерке Нұрлыбекқызы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Алтай Арайлым Бахытжанқызы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Б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Мамытова Гүлмира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0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Бейсенова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Бекзада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Жомартқызы</a:t>
                      </a:r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Д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Рысбекова Жазира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069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Еркінбекова Диана Даниярбекқызы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Д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Толымбекқызы Үміт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Г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Әлиев Нұрперзент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771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Барлығы: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71,7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6" marR="5856" marT="58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9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925792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130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11-сынып оқушыларының </a:t>
            </a:r>
            <a:b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"Үздік аттестат”-қа үміткерлер тізімі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82043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table">
            <a:tbl>
              <a:tblPr firstCol="1">
                <a:tableStyleId>{D7AC3CCA-C797-4891-BE02-D94E43425B78}</a:tableStyleId>
              </a:tblPr>
              <a:tblGrid>
                <a:gridCol w="641684"/>
                <a:gridCol w="3055429"/>
                <a:gridCol w="1195729"/>
                <a:gridCol w="1684422"/>
                <a:gridCol w="2566736"/>
              </a:tblGrid>
              <a:tr h="323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АЖТ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r>
                        <a:rPr lang="kk-KZ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жетекшісі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73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Аяған Ақбота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Жумаханқызы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Бабаева Әсем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8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Бекжан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Құралай Әділбекқызы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8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Бегалы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Айшагүл Пірәліқызы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8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Жұмәділ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Нұрәділ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Бауыржанұлы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8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Муса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Нуриза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Бакытжанкызы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73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Мырзабек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Жанель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Бауыржанқызы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8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Өмір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Асем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Жадігерқызы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73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Ануарбекова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Ақдидар Талгаткизи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Әлиев</a:t>
                      </a:r>
                      <a:r>
                        <a:rPr lang="kk-KZ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Нұрперзент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Махмиддин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Самат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Талғатұлы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8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Сейітхан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Нұрдәулет Мамырханұлы</a:t>
                      </a:r>
                      <a:endParaRPr lang="ru-RU" sz="120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73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Керімбай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Арайлым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Мақсатқызы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73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Ермекбай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Дариға Ақылбайқызы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Сейілхан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Аяжан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Жанболатқызы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kk-KZ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Косалбаева Лаззат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5907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</a:t>
                      </a:r>
                      <a:r>
                        <a:rPr lang="kk-KZ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балы: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891537"/>
              </p:ext>
            </p:extLst>
          </p:nvPr>
        </p:nvGraphicFramePr>
        <p:xfrm>
          <a:off x="0" y="0"/>
          <a:ext cx="9143999" cy="6813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97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160</TotalTime>
  <Words>565</Words>
  <Application>Microsoft Office PowerPoint</Application>
  <PresentationFormat>Экран (4:3)</PresentationFormat>
  <Paragraphs>209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11-сынып оқушыларының  “Алтын белгі”- үміткерлер тізімі</vt:lpstr>
      <vt:lpstr>Презентация PowerPoint</vt:lpstr>
      <vt:lpstr>11-сынып оқушыларының  "Үздік аттестат”-қа үміткерлер тізімі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72.mektep</cp:lastModifiedBy>
  <cp:revision>31</cp:revision>
  <dcterms:created xsi:type="dcterms:W3CDTF">2020-11-12T03:50:13Z</dcterms:created>
  <dcterms:modified xsi:type="dcterms:W3CDTF">2020-12-02T07:53:17Z</dcterms:modified>
</cp:coreProperties>
</file>