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2" r:id="rId2"/>
    <p:sldId id="261" r:id="rId3"/>
    <p:sldId id="260" r:id="rId4"/>
    <p:sldId id="259" r:id="rId5"/>
    <p:sldId id="263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9" y="2350378"/>
            <a:ext cx="2520280" cy="3526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04" y="2780928"/>
            <a:ext cx="2736304" cy="352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736304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6960" y="548680"/>
            <a:ext cx="80134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</a:t>
            </a:r>
            <a:r>
              <a:rPr lang="kk-KZ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Жемқорлыққа жол жоқ» </a:t>
            </a:r>
          </a:p>
          <a:p>
            <a:pPr algn="ctr"/>
            <a:r>
              <a:rPr lang="kk-KZ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дөңгелек үстел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9632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7" y="1916832"/>
            <a:ext cx="2698988" cy="2284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52" y="1972905"/>
            <a:ext cx="2304256" cy="2284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136" y="1844824"/>
            <a:ext cx="2088232" cy="228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3529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504D">
                    <a:lumMod val="75000"/>
                  </a:srgbClr>
                </a:solidFill>
              </a:rPr>
              <a:t>      </a:t>
            </a:r>
            <a:r>
              <a:rPr lang="ru-RU" sz="1600" i="1" dirty="0" smtClean="0">
                <a:solidFill>
                  <a:srgbClr val="002060"/>
                </a:solidFill>
              </a:rPr>
              <a:t>"</a:t>
            </a:r>
            <a:r>
              <a:rPr lang="ru-RU" sz="1600" i="1" dirty="0" err="1">
                <a:solidFill>
                  <a:srgbClr val="002060"/>
                </a:solidFill>
              </a:rPr>
              <a:t>Адал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ұрпақ</a:t>
            </a:r>
            <a:r>
              <a:rPr lang="ru-RU" sz="1600" i="1" dirty="0">
                <a:solidFill>
                  <a:srgbClr val="002060"/>
                </a:solidFill>
              </a:rPr>
              <a:t>" </a:t>
            </a:r>
            <a:r>
              <a:rPr lang="ru-RU" sz="1600" i="1" dirty="0" err="1">
                <a:solidFill>
                  <a:srgbClr val="002060"/>
                </a:solidFill>
              </a:rPr>
              <a:t>еріктілер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клубының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жұмыс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жоспарына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сәйкес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оқушылар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 smtClean="0">
                <a:solidFill>
                  <a:srgbClr val="002060"/>
                </a:solidFill>
              </a:rPr>
              <a:t>арасында</a:t>
            </a:r>
            <a:r>
              <a:rPr lang="ru-RU" sz="1600" i="1" dirty="0" smtClean="0">
                <a:solidFill>
                  <a:srgbClr val="002060"/>
                </a:solidFill>
              </a:rPr>
              <a:t>  "</a:t>
            </a:r>
            <a:r>
              <a:rPr lang="ru-RU" sz="1600" i="1" dirty="0" err="1" smtClean="0">
                <a:solidFill>
                  <a:srgbClr val="002060"/>
                </a:solidFill>
              </a:rPr>
              <a:t>Жемқорлыққа</a:t>
            </a:r>
            <a:r>
              <a:rPr lang="ru-RU" sz="1600" i="1" dirty="0" smtClean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жол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жоқ</a:t>
            </a:r>
            <a:r>
              <a:rPr lang="ru-RU" sz="1600" i="1" dirty="0">
                <a:solidFill>
                  <a:srgbClr val="002060"/>
                </a:solidFill>
              </a:rPr>
              <a:t>"! </a:t>
            </a:r>
            <a:r>
              <a:rPr lang="ru-RU" sz="1600" i="1" dirty="0" err="1">
                <a:solidFill>
                  <a:srgbClr val="002060"/>
                </a:solidFill>
              </a:rPr>
              <a:t>тақырыбында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суреттер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көрмесі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ұйымдастырылды</a:t>
            </a:r>
            <a:r>
              <a:rPr lang="ru-RU" sz="1600" i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600" i="1" dirty="0" err="1" smtClean="0">
                <a:solidFill>
                  <a:srgbClr val="002060"/>
                </a:solidFill>
              </a:rPr>
              <a:t>Мақсаты</a:t>
            </a:r>
            <a:r>
              <a:rPr lang="ru-RU" sz="1600" i="1" dirty="0">
                <a:solidFill>
                  <a:srgbClr val="002060"/>
                </a:solidFill>
              </a:rPr>
              <a:t>: </a:t>
            </a:r>
            <a:r>
              <a:rPr lang="ru-RU" sz="1600" i="1" dirty="0" err="1">
                <a:solidFill>
                  <a:srgbClr val="002060"/>
                </a:solidFill>
              </a:rPr>
              <a:t>ұрпақтар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сабақтастығын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насихаттау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және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сыбайлас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жемқорлықтың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алдын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алу</a:t>
            </a:r>
            <a:r>
              <a:rPr lang="ru-RU" sz="1600" i="1" dirty="0">
                <a:solidFill>
                  <a:srgbClr val="002060"/>
                </a:solidFill>
              </a:rPr>
              <a:t>, </a:t>
            </a:r>
            <a:r>
              <a:rPr lang="ru-RU" sz="1600" i="1" dirty="0" err="1">
                <a:solidFill>
                  <a:srgbClr val="002060"/>
                </a:solidFill>
              </a:rPr>
              <a:t>қоғамда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әділетті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болуға</a:t>
            </a:r>
            <a:r>
              <a:rPr lang="ru-RU" sz="1600" i="1" dirty="0">
                <a:solidFill>
                  <a:srgbClr val="002060"/>
                </a:solidFill>
              </a:rPr>
              <a:t>, </a:t>
            </a:r>
            <a:r>
              <a:rPr lang="ru-RU" sz="1600" i="1" dirty="0" err="1">
                <a:solidFill>
                  <a:srgbClr val="002060"/>
                </a:solidFill>
              </a:rPr>
              <a:t>адал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еңбек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етуге</a:t>
            </a:r>
            <a:r>
              <a:rPr lang="ru-RU" sz="1600" i="1" dirty="0">
                <a:solidFill>
                  <a:srgbClr val="002060"/>
                </a:solidFill>
              </a:rPr>
              <a:t> </a:t>
            </a:r>
            <a:r>
              <a:rPr lang="ru-RU" sz="1600" i="1" dirty="0" err="1">
                <a:solidFill>
                  <a:srgbClr val="002060"/>
                </a:solidFill>
              </a:rPr>
              <a:t>үйрету</a:t>
            </a:r>
            <a:r>
              <a:rPr lang="ru-RU" sz="1600" i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4338638"/>
            <a:ext cx="1405316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38" y="4351871"/>
            <a:ext cx="1416502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78337"/>
            <a:ext cx="1512168" cy="178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65" y="4423878"/>
            <a:ext cx="1707444" cy="173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83" y="4423877"/>
            <a:ext cx="1528685" cy="174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153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7" b="20244"/>
          <a:stretch/>
        </p:blipFill>
        <p:spPr bwMode="auto">
          <a:xfrm>
            <a:off x="802762" y="1772816"/>
            <a:ext cx="7153614" cy="4736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48680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     "</a:t>
            </a:r>
            <a:r>
              <a:rPr lang="ru-RU" sz="2000" i="1" dirty="0" err="1">
                <a:solidFill>
                  <a:srgbClr val="002060"/>
                </a:solidFill>
              </a:rPr>
              <a:t>Адал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ұрпақ</a:t>
            </a:r>
            <a:r>
              <a:rPr lang="ru-RU" sz="2000" i="1" dirty="0">
                <a:solidFill>
                  <a:srgbClr val="002060"/>
                </a:solidFill>
              </a:rPr>
              <a:t>" </a:t>
            </a:r>
            <a:r>
              <a:rPr lang="ru-RU" sz="2000" i="1" dirty="0" err="1">
                <a:solidFill>
                  <a:srgbClr val="002060"/>
                </a:solidFill>
              </a:rPr>
              <a:t>клубының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ұйымдастыруымен</a:t>
            </a:r>
            <a:r>
              <a:rPr lang="ru-RU" sz="2000" i="1" dirty="0">
                <a:solidFill>
                  <a:srgbClr val="002060"/>
                </a:solidFill>
              </a:rPr>
              <a:t>  “</a:t>
            </a:r>
            <a:r>
              <a:rPr lang="ru-RU" sz="2000" i="1" dirty="0" err="1">
                <a:solidFill>
                  <a:srgbClr val="002060"/>
                </a:solidFill>
              </a:rPr>
              <a:t>Ұрпаққа</a:t>
            </a:r>
            <a:r>
              <a:rPr lang="ru-RU" sz="2000" i="1" dirty="0">
                <a:solidFill>
                  <a:srgbClr val="002060"/>
                </a:solidFill>
              </a:rPr>
              <a:t> аманат” </a:t>
            </a:r>
            <a:r>
              <a:rPr lang="ru-RU" sz="2000" i="1" dirty="0" err="1">
                <a:solidFill>
                  <a:srgbClr val="002060"/>
                </a:solidFill>
              </a:rPr>
              <a:t>жобасы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аясында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патриоттық</a:t>
            </a:r>
            <a:r>
              <a:rPr lang="ru-RU" sz="2000" i="1" dirty="0">
                <a:solidFill>
                  <a:srgbClr val="002060"/>
                </a:solidFill>
              </a:rPr>
              <a:t> </a:t>
            </a:r>
            <a:r>
              <a:rPr lang="ru-RU" sz="2000" i="1" dirty="0" err="1">
                <a:solidFill>
                  <a:srgbClr val="002060"/>
                </a:solidFill>
              </a:rPr>
              <a:t>әндер</a:t>
            </a:r>
            <a:r>
              <a:rPr lang="ru-RU" sz="2000" i="1" dirty="0">
                <a:solidFill>
                  <a:srgbClr val="002060"/>
                </a:solidFill>
              </a:rPr>
              <a:t> “Патриотизм </a:t>
            </a:r>
            <a:r>
              <a:rPr lang="ru-RU" sz="2000" i="1" dirty="0" err="1">
                <a:solidFill>
                  <a:srgbClr val="002060"/>
                </a:solidFill>
              </a:rPr>
              <a:t>дауысы</a:t>
            </a:r>
            <a:r>
              <a:rPr lang="ru-RU" sz="2000" i="1" dirty="0">
                <a:solidFill>
                  <a:srgbClr val="002060"/>
                </a:solidFill>
              </a:rPr>
              <a:t>” </a:t>
            </a:r>
            <a:r>
              <a:rPr lang="ru-RU" sz="2000" i="1" dirty="0" err="1">
                <a:solidFill>
                  <a:srgbClr val="002060"/>
                </a:solidFill>
              </a:rPr>
              <a:t>челленджі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6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3" b="12210"/>
          <a:stretch/>
        </p:blipFill>
        <p:spPr bwMode="auto">
          <a:xfrm>
            <a:off x="307975" y="1484784"/>
            <a:ext cx="3327921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1"/>
          <a:stretch/>
        </p:blipFill>
        <p:spPr bwMode="auto">
          <a:xfrm>
            <a:off x="3837830" y="1484784"/>
            <a:ext cx="403244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0" y="4149080"/>
            <a:ext cx="3292186" cy="2461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74" y="4149079"/>
            <a:ext cx="2016224" cy="2461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49" y="4151492"/>
            <a:ext cx="2160240" cy="2459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374" y="332656"/>
            <a:ext cx="8000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</a:rPr>
              <a:t>     </a:t>
            </a:r>
            <a:r>
              <a:rPr lang="ru-RU" i="1" dirty="0" smtClean="0">
                <a:solidFill>
                  <a:srgbClr val="002060"/>
                </a:solidFill>
              </a:rPr>
              <a:t>ҚР </a:t>
            </a:r>
            <a:r>
              <a:rPr lang="ru-RU" i="1" dirty="0" err="1">
                <a:solidFill>
                  <a:srgbClr val="002060"/>
                </a:solidFill>
              </a:rPr>
              <a:t>Сыбайлас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жемқорлыққа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қарсы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агенттігі</a:t>
            </a:r>
            <a:r>
              <a:rPr lang="ru-RU" i="1" dirty="0">
                <a:solidFill>
                  <a:srgbClr val="002060"/>
                </a:solidFill>
              </a:rPr>
              <a:t> Шымкент </a:t>
            </a:r>
            <a:r>
              <a:rPr lang="ru-RU" i="1" dirty="0" err="1">
                <a:solidFill>
                  <a:srgbClr val="002060"/>
                </a:solidFill>
              </a:rPr>
              <a:t>қаласы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бойынша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департаментінің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бірлескен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іс</a:t>
            </a:r>
            <a:r>
              <a:rPr lang="ru-RU" i="1" dirty="0">
                <a:solidFill>
                  <a:srgbClr val="002060"/>
                </a:solidFill>
              </a:rPr>
              <a:t>-шара </a:t>
            </a:r>
            <a:r>
              <a:rPr lang="ru-RU" i="1" dirty="0" err="1">
                <a:solidFill>
                  <a:srgbClr val="002060"/>
                </a:solidFill>
              </a:rPr>
              <a:t>жоспары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аясында</a:t>
            </a:r>
            <a:r>
              <a:rPr lang="ru-RU" i="1" dirty="0">
                <a:solidFill>
                  <a:srgbClr val="002060"/>
                </a:solidFill>
              </a:rPr>
              <a:t> «</a:t>
            </a:r>
            <a:r>
              <a:rPr lang="ru-RU" i="1" dirty="0" err="1">
                <a:solidFill>
                  <a:srgbClr val="002060"/>
                </a:solidFill>
              </a:rPr>
              <a:t>Адал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ұрпақ</a:t>
            </a:r>
            <a:r>
              <a:rPr lang="ru-RU" i="1" dirty="0">
                <a:solidFill>
                  <a:srgbClr val="002060"/>
                </a:solidFill>
              </a:rPr>
              <a:t>» </a:t>
            </a:r>
            <a:r>
              <a:rPr lang="ru-RU" i="1" dirty="0" err="1">
                <a:solidFill>
                  <a:srgbClr val="002060"/>
                </a:solidFill>
              </a:rPr>
              <a:t>еріктілер</a:t>
            </a:r>
            <a:r>
              <a:rPr lang="ru-RU" i="1" dirty="0">
                <a:solidFill>
                  <a:srgbClr val="002060"/>
                </a:solidFill>
              </a:rPr>
              <a:t> клубы </a:t>
            </a:r>
            <a:r>
              <a:rPr lang="ru-RU" i="1" dirty="0" err="1">
                <a:solidFill>
                  <a:srgbClr val="002060"/>
                </a:solidFill>
              </a:rPr>
              <a:t>мүшелерінің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слеті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өтті</a:t>
            </a:r>
            <a:r>
              <a:rPr lang="ru-RU" i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6252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149080"/>
            <a:ext cx="259898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43" y="4191259"/>
            <a:ext cx="2518961" cy="232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9998"/>
            <a:ext cx="2598982" cy="2499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37" y="1410374"/>
            <a:ext cx="2518961" cy="2452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72936"/>
            <a:ext cx="2428058" cy="2446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4191258"/>
            <a:ext cx="2428058" cy="2326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116632"/>
            <a:ext cx="784887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47437"/>
            <a:ext cx="78488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"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Адал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ұрпақ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"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жылдық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жұмыс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жоспарына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сәйкес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endPara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«А»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сыныбына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«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Болашаққа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ақша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емес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ақыл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қалдырамын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тақырыбында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сынып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сағаты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өткізілді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606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7" y="620689"/>
            <a:ext cx="763284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"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Адал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ұрпақ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"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жылдық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жұмыс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жоспарына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сәйкес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1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6 «Қ»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сыныбына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Үлкендер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жолы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ұлылық-ұрпағы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жүрер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ұғынып</a:t>
            </a:r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тақырыбында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сынып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сағаты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өткізілді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844824"/>
            <a:ext cx="2520281" cy="19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348881"/>
            <a:ext cx="2304255" cy="313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0308" y="3861048"/>
            <a:ext cx="259610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8"/>
          <a:stretch/>
        </p:blipFill>
        <p:spPr bwMode="auto">
          <a:xfrm>
            <a:off x="5796136" y="1844825"/>
            <a:ext cx="2520280" cy="192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90130"/>
            <a:ext cx="2520281" cy="19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254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55</TotalTime>
  <Words>146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Ера</dc:creator>
  <cp:lastModifiedBy>Ера</cp:lastModifiedBy>
  <cp:revision>3</cp:revision>
  <dcterms:created xsi:type="dcterms:W3CDTF">2024-03-27T04:16:52Z</dcterms:created>
  <dcterms:modified xsi:type="dcterms:W3CDTF">2024-03-27T05:23:14Z</dcterms:modified>
</cp:coreProperties>
</file>