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5" r:id="rId4"/>
    <p:sldId id="263" r:id="rId5"/>
    <p:sldId id="256" r:id="rId6"/>
    <p:sldId id="280" r:id="rId7"/>
    <p:sldId id="262" r:id="rId8"/>
    <p:sldId id="266" r:id="rId9"/>
    <p:sldId id="272" r:id="rId10"/>
    <p:sldId id="270" r:id="rId11"/>
    <p:sldId id="275" r:id="rId12"/>
    <p:sldId id="278" r:id="rId13"/>
    <p:sldId id="273" r:id="rId14"/>
    <p:sldId id="274" r:id="rId15"/>
    <p:sldId id="276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Ера\Desktop\ццццццццццццц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/>
          <a:stretch/>
        </p:blipFill>
        <p:spPr bwMode="auto">
          <a:xfrm>
            <a:off x="249363" y="1620570"/>
            <a:ext cx="4178621" cy="2240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755633" cy="2447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1" y="4135015"/>
            <a:ext cx="4103687" cy="2457450"/>
          </a:xfrm>
          <a:prstGeom prst="round2DiagRect">
            <a:avLst>
              <a:gd name="adj1" fmla="val 16667"/>
              <a:gd name="adj2" fmla="val 2026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4192959"/>
            <a:ext cx="3672408" cy="2341563"/>
          </a:xfrm>
          <a:prstGeom prst="round2DiagRect">
            <a:avLst>
              <a:gd name="adj1" fmla="val 16667"/>
              <a:gd name="adj2" fmla="val 58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631" y="332657"/>
            <a:ext cx="835379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"МЕКТЕБІМ-МЕЙІРІМ МЕКЕНІ" </a:t>
            </a:r>
            <a:r>
              <a:rPr lang="ru-RU" sz="28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атты</a:t>
            </a:r>
            <a:r>
              <a:rPr lang="ru-RU" sz="28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8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алғашқы</a:t>
            </a:r>
            <a:r>
              <a:rPr lang="ru-RU" sz="28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8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қоңырау</a:t>
            </a:r>
            <a:r>
              <a:rPr lang="ru-RU" sz="28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   </a:t>
            </a:r>
            <a:endParaRPr lang="ru-RU" sz="28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0830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548681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ru-RU" sz="2800" i="1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2"/>
          <a:stretch/>
        </p:blipFill>
        <p:spPr bwMode="auto">
          <a:xfrm>
            <a:off x="179512" y="4077072"/>
            <a:ext cx="3600400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"/>
          <a:stretch/>
        </p:blipFill>
        <p:spPr bwMode="auto">
          <a:xfrm>
            <a:off x="3923929" y="4077072"/>
            <a:ext cx="4104455" cy="2520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2592288" cy="236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72816"/>
            <a:ext cx="2592288" cy="234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72815"/>
            <a:ext cx="2363715" cy="234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1477" y="260648"/>
            <a:ext cx="79809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“</a:t>
            </a:r>
            <a:r>
              <a:rPr lang="ru-RU" sz="32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ДОСБОЛ</a:t>
            </a:r>
            <a:r>
              <a:rPr lang="en-US" sz="32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LIKE” </a:t>
            </a:r>
            <a:r>
              <a:rPr lang="ru-RU" sz="32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ДОСТЫҚ ҚОЛЫН СОЗ” </a:t>
            </a:r>
            <a:r>
              <a:rPr lang="en-US" sz="32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ru-RU" sz="32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АКЦИЯСЫ</a:t>
            </a:r>
            <a:endParaRPr lang="ru-RU" sz="32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318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9144000" cy="69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9269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7030A0"/>
                </a:solidFill>
              </a:rPr>
              <a:t>. </a:t>
            </a:r>
            <a:endParaRPr lang="ru-RU" sz="2000" i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8864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72816"/>
            <a:ext cx="244827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57"/>
          <a:stretch/>
        </p:blipFill>
        <p:spPr bwMode="auto">
          <a:xfrm>
            <a:off x="251433" y="4221088"/>
            <a:ext cx="2448359" cy="233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02194"/>
            <a:ext cx="2088232" cy="477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40868"/>
            <a:ext cx="302433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Жас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Ұлан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жұмыс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жоспарына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сәйкес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ұйым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мүшелерімен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бірге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Нұртас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мөлтек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ауданы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Құлагер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көш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№159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үйде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тұратын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ауған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соғысының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ардагері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Архабаев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Нартай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Алданұлымен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кездесіп,мерекесімен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құттықтап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қайтты</a:t>
            </a:r>
            <a:r>
              <a:rPr lang="ru-RU" sz="20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endParaRPr lang="ru-RU" sz="20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662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9144000" cy="69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3265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</a:t>
            </a:r>
            <a:endParaRPr lang="ru-RU" i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32657"/>
            <a:ext cx="6102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</a:rPr>
              <a:t>        ”</a:t>
            </a:r>
            <a:r>
              <a:rPr lang="ru-RU" sz="3200" i="1" dirty="0" err="1">
                <a:solidFill>
                  <a:srgbClr val="C00000"/>
                </a:solidFill>
              </a:rPr>
              <a:t>Көктем</a:t>
            </a:r>
            <a:r>
              <a:rPr lang="ru-RU" sz="3200" i="1" dirty="0">
                <a:solidFill>
                  <a:srgbClr val="C00000"/>
                </a:solidFill>
              </a:rPr>
              <a:t> </a:t>
            </a:r>
            <a:r>
              <a:rPr lang="ru-RU" sz="3200" i="1" dirty="0" err="1">
                <a:solidFill>
                  <a:srgbClr val="C00000"/>
                </a:solidFill>
              </a:rPr>
              <a:t>Аруы</a:t>
            </a:r>
            <a:r>
              <a:rPr lang="ru-RU" sz="3200" i="1" dirty="0">
                <a:solidFill>
                  <a:srgbClr val="C00000"/>
                </a:solidFill>
              </a:rPr>
              <a:t>” -</a:t>
            </a:r>
            <a:r>
              <a:rPr lang="ru-RU" sz="3200" i="1" dirty="0" smtClean="0">
                <a:solidFill>
                  <a:srgbClr val="C00000"/>
                </a:solidFill>
              </a:rPr>
              <a:t>2024  </a:t>
            </a:r>
          </a:p>
          <a:p>
            <a:r>
              <a:rPr lang="ru-RU" sz="3200" i="1" dirty="0" smtClean="0">
                <a:solidFill>
                  <a:srgbClr val="C00000"/>
                </a:solidFill>
              </a:rPr>
              <a:t>6-сынып </a:t>
            </a:r>
            <a:r>
              <a:rPr lang="ru-RU" sz="3200" i="1" dirty="0" err="1">
                <a:solidFill>
                  <a:srgbClr val="C00000"/>
                </a:solidFill>
              </a:rPr>
              <a:t>қыздары</a:t>
            </a:r>
            <a:r>
              <a:rPr lang="ru-RU" sz="3200" i="1" dirty="0">
                <a:solidFill>
                  <a:srgbClr val="C00000"/>
                </a:solidFill>
              </a:rPr>
              <a:t> </a:t>
            </a:r>
            <a:r>
              <a:rPr lang="ru-RU" sz="3200" i="1" dirty="0" err="1">
                <a:solidFill>
                  <a:srgbClr val="C00000"/>
                </a:solidFill>
              </a:rPr>
              <a:t>арасындағы</a:t>
            </a:r>
            <a:r>
              <a:rPr lang="ru-RU" sz="3200" i="1" dirty="0">
                <a:solidFill>
                  <a:srgbClr val="C00000"/>
                </a:solidFill>
              </a:rPr>
              <a:t> </a:t>
            </a:r>
            <a:r>
              <a:rPr lang="ru-RU" sz="3200" i="1" dirty="0" err="1">
                <a:solidFill>
                  <a:srgbClr val="C00000"/>
                </a:solidFill>
              </a:rPr>
              <a:t>сайыс</a:t>
            </a:r>
            <a:endParaRPr lang="ru-RU" sz="3200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41458"/>
            <a:ext cx="2700300" cy="206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4" descr="blob:https://web.whatsapp.com/190f25a1-0728-419e-9755-81625582604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0"/>
          <a:stretch/>
        </p:blipFill>
        <p:spPr bwMode="auto">
          <a:xfrm>
            <a:off x="307975" y="1868764"/>
            <a:ext cx="2823865" cy="204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18078" r="-1009" b="8334"/>
          <a:stretch/>
        </p:blipFill>
        <p:spPr bwMode="auto">
          <a:xfrm>
            <a:off x="3243983" y="2060848"/>
            <a:ext cx="2304256" cy="451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8" descr="blob:https://web.whatsapp.com/59530054-cdb0-44e5-9c5c-6779589c1d2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9" b="37706"/>
          <a:stretch/>
        </p:blipFill>
        <p:spPr bwMode="auto">
          <a:xfrm>
            <a:off x="307974" y="4077072"/>
            <a:ext cx="2823865" cy="257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11471"/>
            <a:ext cx="2628292" cy="257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23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9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332656"/>
            <a:ext cx="6336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C00000"/>
                </a:solidFill>
              </a:rPr>
              <a:t>«ЖІГІТ СҰЛТАНЫ-2024"  БАЙҚАУЫ ӨТ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620146" cy="279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78665"/>
            <a:ext cx="1855259" cy="27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61048"/>
            <a:ext cx="1872208" cy="272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2"/>
          <a:stretch/>
        </p:blipFill>
        <p:spPr bwMode="auto">
          <a:xfrm>
            <a:off x="323528" y="1196752"/>
            <a:ext cx="180880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174793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195443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22"/>
          <a:stretch/>
        </p:blipFill>
        <p:spPr bwMode="auto">
          <a:xfrm>
            <a:off x="6300193" y="1196752"/>
            <a:ext cx="18002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609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9269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7030A0"/>
                </a:solidFill>
              </a:rPr>
              <a:t>  </a:t>
            </a:r>
            <a:endParaRPr lang="ru-RU" sz="2000" i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t="10742" r="765" b="-10742"/>
          <a:stretch/>
        </p:blipFill>
        <p:spPr bwMode="auto">
          <a:xfrm>
            <a:off x="4134830" y="4365104"/>
            <a:ext cx="3932200" cy="2481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365104"/>
            <a:ext cx="3795247" cy="2233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2448271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2480711" cy="2016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7"/>
            <a:ext cx="2520280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77048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Сенім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арту-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жетістік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кепіліҚиын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жағдайда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баланы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калай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қолдаймыз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?» 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тақырыбында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2-3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сынып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ата-аналарына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коуч</a:t>
            </a:r>
            <a:r>
              <a:rPr lang="ru-RU" sz="24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-тренинг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өткізілді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endParaRPr lang="ru-RU" sz="24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1246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9144000" cy="69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3265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</a:t>
            </a:r>
            <a:endParaRPr lang="ru-RU" i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3456384" cy="20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456384" cy="212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4" b="38273"/>
          <a:stretch/>
        </p:blipFill>
        <p:spPr bwMode="auto">
          <a:xfrm>
            <a:off x="4264721" y="4406305"/>
            <a:ext cx="367240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33" y="2130173"/>
            <a:ext cx="3672408" cy="206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8820472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Кеңес</a:t>
            </a:r>
            <a:r>
              <a:rPr lang="ru-RU" sz="16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әскерлерінің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шектеулі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контингентін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Ауғанстаннан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ru-RU" sz="16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шығарылғанына</a:t>
            </a:r>
            <a:r>
              <a:rPr lang="ru-RU" sz="16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35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жылдығына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орай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С.Нұрмағамбетов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атындағы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№72 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жалпы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орта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білім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беретін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мектебінде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5 «Д»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сынып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оқушыларымен</a:t>
            </a:r>
            <a:r>
              <a:rPr lang="ru-RU" sz="16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Ауған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соғысының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жаңғырығы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атты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ауған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соғысының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ардагерлерімен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кездесу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кеші</a:t>
            </a:r>
            <a:r>
              <a:rPr lang="ru-RU" sz="16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өткізілді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  <a:endParaRPr lang="ru-RU" sz="16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481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138"/>
            <a:ext cx="9144000" cy="69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33265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</a:t>
            </a:r>
            <a:endParaRPr lang="ru-RU" i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3265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</a:t>
            </a: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75" y="1628800"/>
            <a:ext cx="2324985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60" y="4005064"/>
            <a:ext cx="2725939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59" y="1749795"/>
            <a:ext cx="272594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71" y="1747024"/>
            <a:ext cx="2941963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3" y="4005064"/>
            <a:ext cx="294196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332656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    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88640"/>
            <a:ext cx="777686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2000" b="1" i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С.Нұрмағамбетовтың</a:t>
            </a:r>
            <a:r>
              <a:rPr lang="ru-RU" sz="20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100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жылдық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мерей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тойына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орай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Аталар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жолымен,ағалар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ізімен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»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атты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пікір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алысу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кездесу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кеші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өтті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endParaRPr lang="ru-RU" sz="20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2234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Ера\Desktop\ццццццццццццц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36" y="1124742"/>
            <a:ext cx="3394568" cy="31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124743"/>
            <a:ext cx="2792090" cy="317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50" y="1024487"/>
            <a:ext cx="2974975" cy="323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" y="3949830"/>
            <a:ext cx="4274146" cy="30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99" y="4005065"/>
            <a:ext cx="2566987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38" y="3901753"/>
            <a:ext cx="3048000" cy="295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3" y="332656"/>
            <a:ext cx="84249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Жас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Ұлан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 мен «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Жас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Қыран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 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балалар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мен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жасөспірімдер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ұйымына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2-5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сыныптың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оқушылары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қабылданды</a:t>
            </a:r>
            <a:r>
              <a:rPr lang="ru-RU" sz="1600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endParaRPr lang="ru-RU" sz="16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9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blob:https://web.whatsapp.com/26affd3a-9ec0-4c0f-8fde-08e29b27f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3132348" cy="2131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84795"/>
            <a:ext cx="1584176" cy="2168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64" y="4025493"/>
            <a:ext cx="1694071" cy="217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78507"/>
            <a:ext cx="1728192" cy="2175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78507"/>
            <a:ext cx="1656184" cy="2086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59" y="1772816"/>
            <a:ext cx="3304635" cy="211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404664"/>
            <a:ext cx="79208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16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МЕКТЕП ПАРЛАМЕНТІ» 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өзін-өзі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басқару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ұйымы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 «АДАЛ ҰРПАҚ»  клубы, «БАЛА ӨКІЛДІГІ»   ПРЕЗИДЕНТТЕРІ  мен ФРАКЦИЯ КӨШБАСШЫЛАРЫН  ЖӘНЕ «ЖАС ҰЛАН» 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бірыңғай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балалар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мен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жасөспірімдер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ұйымының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ҰЛАНБАСЫН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ұлықтау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рәсімі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болып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6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өтті</a:t>
            </a:r>
            <a:r>
              <a:rPr lang="ru-RU" sz="16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  <a:endParaRPr lang="ru-RU" sz="16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87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7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blob:https://web.whatsapp.com/26affd3a-9ec0-4c0f-8fde-08e29b27f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76672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chemeClr val="tx2"/>
                </a:solidFill>
              </a:rPr>
              <a:t>  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933056"/>
            <a:ext cx="2616051" cy="241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08" y="1532248"/>
            <a:ext cx="2448272" cy="4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66762"/>
            <a:ext cx="2695228" cy="219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95078"/>
            <a:ext cx="2695228" cy="23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66763"/>
            <a:ext cx="2616051" cy="212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0375" y="332656"/>
            <a:ext cx="82160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"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Көрме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орталығында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"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қалалық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республикалық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бірыңғай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"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Жас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Ұлан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"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балалар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мен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жасөспірімдер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ұйымына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қабылдау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салтанатты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жиыны</a:t>
            </a:r>
            <a:r>
              <a:rPr lang="ru-RU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</a:t>
            </a:r>
            <a:r>
              <a:rPr lang="ru-RU" b="1" i="1" cap="all" spc="0" dirty="0" err="1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өткізілді</a:t>
            </a:r>
            <a:r>
              <a:rPr lang="ru-RU" b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endParaRPr lang="ru-RU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78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7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8" b="10085"/>
          <a:stretch/>
        </p:blipFill>
        <p:spPr bwMode="auto">
          <a:xfrm>
            <a:off x="539552" y="1412777"/>
            <a:ext cx="2808312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AutoShape 5" descr="blob:https://web.whatsapp.com/26affd3a-9ec0-4c0f-8fde-08e29b27f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6" b="16916"/>
          <a:stretch/>
        </p:blipFill>
        <p:spPr bwMode="auto">
          <a:xfrm>
            <a:off x="280690" y="4163903"/>
            <a:ext cx="3283198" cy="2482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8" t="46025" r="1288" b="25768"/>
          <a:stretch/>
        </p:blipFill>
        <p:spPr bwMode="auto">
          <a:xfrm>
            <a:off x="3635896" y="1412777"/>
            <a:ext cx="4320480" cy="2448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5" b="21550"/>
          <a:stretch/>
        </p:blipFill>
        <p:spPr bwMode="auto">
          <a:xfrm>
            <a:off x="3923928" y="4163903"/>
            <a:ext cx="4091856" cy="2361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04664"/>
            <a:ext cx="77768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“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ҰСТАЗЫМ, ҰЛАҒАТЫМ ҮЛГІ-ӨНЕГЕМ!”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атты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ұстаздар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күніне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арналған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мерекелік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іс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-шара </a:t>
            </a:r>
            <a:r>
              <a:rPr lang="ru-RU" sz="20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өтті</a:t>
            </a:r>
            <a:r>
              <a:rPr lang="ru-RU" sz="20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  <a:endParaRPr lang="ru-RU" sz="20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459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5"/>
            <a:ext cx="2695228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2695228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88840"/>
            <a:ext cx="2551298" cy="2086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4221088"/>
            <a:ext cx="2557143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2232248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1689" y="404664"/>
            <a:ext cx="84047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ПРЕЗИДЕНТТІК ШЫРША:«ҚОШ КЕЛДІҢ, ЖАҢА ЖЫЛ!»</a:t>
            </a:r>
          </a:p>
        </p:txBody>
      </p:sp>
    </p:spTree>
    <p:extLst>
      <p:ext uri="{BB962C8B-B14F-4D97-AF65-F5344CB8AC3E}">
        <p14:creationId xmlns:p14="http://schemas.microsoft.com/office/powerpoint/2010/main" val="1451915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7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blob:https://web.whatsapp.com/26affd3a-9ec0-4c0f-8fde-08e29b27f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620688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chemeClr val="tx2"/>
                </a:solidFill>
              </a:rPr>
              <a:t> </a:t>
            </a:r>
            <a:endParaRPr lang="ru-RU" sz="2000" i="1" dirty="0">
              <a:solidFill>
                <a:schemeClr val="tx2"/>
              </a:solidFill>
            </a:endParaRPr>
          </a:p>
        </p:txBody>
      </p:sp>
      <p:sp>
        <p:nvSpPr>
          <p:cNvPr id="6" name="AutoShape 2" descr="blob:https://web.whatsapp.com/cb1d896a-5e7f-4a97-bc06-976402828fc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8"/>
            <a:ext cx="2376264" cy="169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573016"/>
            <a:ext cx="1790872" cy="134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31" y="1677624"/>
            <a:ext cx="1752129" cy="1823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71" y="3573016"/>
            <a:ext cx="3096344" cy="16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12" y="1663499"/>
            <a:ext cx="2734633" cy="1837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3341"/>
            <a:ext cx="2664296" cy="183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3" y="5211472"/>
            <a:ext cx="2217480" cy="140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97" y="5347144"/>
            <a:ext cx="2784275" cy="1240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267226"/>
            <a:ext cx="2592288" cy="1296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312739"/>
            <a:ext cx="763284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</a:rPr>
              <a:t>"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Жас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Ұлан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ұйымының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жұмыс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жоспарына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сәйкес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"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STOP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есірткіге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жолама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!"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суреттер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сайысы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ұйымдастырылды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Мақсаты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Оқушылардың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зиянды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әдеттерден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аулақ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болып,өзін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де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өзгені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де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зиянды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әдеттердің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қасіретінен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қорғай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білуге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үйрету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салауатты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өмір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сүруге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жас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суретшілерді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шығармашылық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ізденіске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баулу </a:t>
            </a:r>
            <a:r>
              <a:rPr lang="ru-RU" sz="1600" i="1" dirty="0" err="1">
                <a:solidFill>
                  <a:schemeClr val="accent2">
                    <a:lumMod val="75000"/>
                  </a:schemeClr>
                </a:solidFill>
              </a:rPr>
              <a:t>мақсатында</a:t>
            </a:r>
            <a:r>
              <a:rPr lang="ru-RU" sz="1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i="1" dirty="0" err="1" smtClean="0">
                <a:solidFill>
                  <a:schemeClr val="accent2">
                    <a:lumMod val="75000"/>
                  </a:schemeClr>
                </a:solidFill>
              </a:rPr>
              <a:t>ұйымдастырылды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784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7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blob:https://web.whatsapp.com/26affd3a-9ec0-4c0f-8fde-08e29b27f9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124744"/>
            <a:ext cx="9186863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9"/>
            <a:ext cx="590465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872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Ера\Desktop\ццццццццццццц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blob:https://web.whatsapp.com/366703af-5870-47db-b3f9-d1d4a28e80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4"/>
          <a:stretch/>
        </p:blipFill>
        <p:spPr bwMode="auto">
          <a:xfrm>
            <a:off x="460375" y="1913942"/>
            <a:ext cx="1973939" cy="2336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8"/>
          <a:stretch/>
        </p:blipFill>
        <p:spPr bwMode="auto">
          <a:xfrm>
            <a:off x="470995" y="4437112"/>
            <a:ext cx="2626770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45251"/>
            <a:ext cx="2016224" cy="2334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3942"/>
            <a:ext cx="3411522" cy="2336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02" y="4437112"/>
            <a:ext cx="482453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33265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  <a:endParaRPr lang="ru-RU" sz="2800" i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32656"/>
            <a:ext cx="77700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"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Психология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онкүндігі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"  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жоспарына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сәйкес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2400" b="1" i="1" cap="all" spc="0" dirty="0" smtClean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i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5-7-сыныптар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аралығында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"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Құпия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дос"ойыны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i="1" cap="all" spc="0" dirty="0" err="1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жүргізілді</a:t>
            </a:r>
            <a:r>
              <a:rPr lang="ru-RU" sz="2400" b="1" i="1" cap="all" spc="0" dirty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</a:t>
            </a:r>
            <a:endParaRPr lang="ru-RU" sz="24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31890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306</Words>
  <Application>Microsoft Office PowerPoint</Application>
  <PresentationFormat>Экран (4:3)</PresentationFormat>
  <Paragraphs>29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Ера</dc:creator>
  <cp:lastModifiedBy>Ера</cp:lastModifiedBy>
  <cp:revision>42</cp:revision>
  <dcterms:created xsi:type="dcterms:W3CDTF">2023-11-07T04:52:11Z</dcterms:created>
  <dcterms:modified xsi:type="dcterms:W3CDTF">2024-03-27T05:13:50Z</dcterms:modified>
</cp:coreProperties>
</file>