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69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011-46E2-9CFD-FE31CDF1F80A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011-46E2-9CFD-FE31CDF1F80A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011-46E2-9CFD-FE31CDF1F80A}"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011-46E2-9CFD-FE31CDF1F80A}"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011-46E2-9CFD-FE31CDF1F80A}"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011-46E2-9CFD-FE31CDF1F80A}"/>
                </c:ext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011-46E2-9CFD-FE31CDF1F80A}"/>
                </c:ext>
              </c:extLst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011-46E2-9CFD-FE31CDF1F80A}"/>
                </c:ext>
              </c:extLst>
            </c:dLbl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8011-46E2-9CFD-FE31CDF1F80A}"/>
                </c:ext>
              </c:extLst>
            </c:dLbl>
            <c:dLbl>
              <c:idx val="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8011-46E2-9CFD-FE31CDF1F80A}"/>
                </c:ext>
              </c:extLst>
            </c:dLbl>
            <c:dLbl>
              <c:idx val="1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8011-46E2-9CFD-FE31CDF1F80A}"/>
                </c:ext>
              </c:extLst>
            </c:dLbl>
            <c:dLbl>
              <c:idx val="1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8011-46E2-9CFD-FE31CDF1F80A}"/>
                </c:ext>
              </c:extLst>
            </c:dLbl>
            <c:dLbl>
              <c:idx val="1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8011-46E2-9CFD-FE31CDF1F80A}"/>
                </c:ext>
              </c:extLst>
            </c:dLbl>
            <c:dLbl>
              <c:idx val="1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8011-46E2-9CFD-FE31CDF1F80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қазақ тілі</c:v>
                </c:pt>
                <c:pt idx="1">
                  <c:v>қазақ әдебиеті</c:v>
                </c:pt>
                <c:pt idx="2">
                  <c:v>орыс тілі</c:v>
                </c:pt>
                <c:pt idx="3">
                  <c:v>математика</c:v>
                </c:pt>
                <c:pt idx="4">
                  <c:v>физика</c:v>
                </c:pt>
                <c:pt idx="5">
                  <c:v>информатика</c:v>
                </c:pt>
                <c:pt idx="6">
                  <c:v>Қазақстан тарихы</c:v>
                </c:pt>
                <c:pt idx="7">
                  <c:v>геометрия</c:v>
                </c:pt>
                <c:pt idx="8">
                  <c:v>химия</c:v>
                </c:pt>
                <c:pt idx="9">
                  <c:v>биология</c:v>
                </c:pt>
                <c:pt idx="10">
                  <c:v>жаратылыстану</c:v>
                </c:pt>
                <c:pt idx="11">
                  <c:v>география</c:v>
                </c:pt>
                <c:pt idx="12">
                  <c:v>ағылшын тілі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58.4</c:v>
                </c:pt>
                <c:pt idx="1">
                  <c:v>66.400000000000006</c:v>
                </c:pt>
                <c:pt idx="2">
                  <c:v>57.5</c:v>
                </c:pt>
                <c:pt idx="3">
                  <c:v>49</c:v>
                </c:pt>
                <c:pt idx="4">
                  <c:v>53.3</c:v>
                </c:pt>
                <c:pt idx="5">
                  <c:v>62.8</c:v>
                </c:pt>
                <c:pt idx="6">
                  <c:v>51.9</c:v>
                </c:pt>
                <c:pt idx="7">
                  <c:v>47.6</c:v>
                </c:pt>
                <c:pt idx="8">
                  <c:v>46.5</c:v>
                </c:pt>
                <c:pt idx="9">
                  <c:v>54.8</c:v>
                </c:pt>
                <c:pt idx="10">
                  <c:v>65.400000000000006</c:v>
                </c:pt>
                <c:pt idx="11">
                  <c:v>61.9</c:v>
                </c:pt>
                <c:pt idx="12">
                  <c:v>57.5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011-46E2-9CFD-FE31CDF1F8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618432"/>
        <c:axId val="41637760"/>
      </c:barChart>
      <c:catAx>
        <c:axId val="416184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1637760"/>
        <c:crosses val="autoZero"/>
        <c:auto val="1"/>
        <c:lblAlgn val="ctr"/>
        <c:lblOffset val="100"/>
        <c:noMultiLvlLbl val="0"/>
      </c:catAx>
      <c:valAx>
        <c:axId val="41637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6184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Химия Өскенова А.  8 ғ</c:v>
                </c:pt>
                <c:pt idx="1">
                  <c:v>Геометрия Тұрсынов А. 11 ә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30.7</c:v>
                </c:pt>
                <c:pt idx="1">
                  <c:v>41.1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D6-434F-9B66-1CE169E1E4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687296"/>
        <c:axId val="41605760"/>
      </c:barChart>
      <c:catAx>
        <c:axId val="39687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500" baseline="0"/>
            </a:pPr>
            <a:endParaRPr lang="en-US"/>
          </a:p>
        </c:txPr>
        <c:crossAx val="41605760"/>
        <c:crosses val="autoZero"/>
        <c:auto val="1"/>
        <c:lblAlgn val="ctr"/>
        <c:lblOffset val="100"/>
        <c:noMultiLvlLbl val="0"/>
      </c:catAx>
      <c:valAx>
        <c:axId val="41605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6872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1AC2-191E-4EBD-82F6-996D1393D935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326F-42E0-4986-941A-8D4FD4AAA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1AC2-191E-4EBD-82F6-996D1393D935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326F-42E0-4986-941A-8D4FD4AAA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1AC2-191E-4EBD-82F6-996D1393D935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326F-42E0-4986-941A-8D4FD4AAA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1AC2-191E-4EBD-82F6-996D1393D935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326F-42E0-4986-941A-8D4FD4AAA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1AC2-191E-4EBD-82F6-996D1393D935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326F-42E0-4986-941A-8D4FD4AAA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1AC2-191E-4EBD-82F6-996D1393D935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326F-42E0-4986-941A-8D4FD4AAA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1AC2-191E-4EBD-82F6-996D1393D935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326F-42E0-4986-941A-8D4FD4AAA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1AC2-191E-4EBD-82F6-996D1393D935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326F-42E0-4986-941A-8D4FD4AAA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1AC2-191E-4EBD-82F6-996D1393D935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326F-42E0-4986-941A-8D4FD4AAA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1AC2-191E-4EBD-82F6-996D1393D935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326F-42E0-4986-941A-8D4FD4AAA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1AC2-191E-4EBD-82F6-996D1393D935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326F-42E0-4986-941A-8D4FD4AAA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D1AC2-191E-4EBD-82F6-996D1393D935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5326F-42E0-4986-941A-8D4FD4AAA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>
            <a:normAutofit/>
          </a:bodyPr>
          <a:lstStyle/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№132 жалпы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орта білім беретін мектебінің пәндер бойынша білім сапасы мониторингі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931794737"/>
              </p:ext>
            </p:extLst>
          </p:nvPr>
        </p:nvGraphicFramePr>
        <p:xfrm>
          <a:off x="683568" y="1397000"/>
          <a:ext cx="7992888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132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мектебі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сапасы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төмен  сыныптар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мониторингі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633324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1644</TotalTime>
  <Words>41</Words>
  <Application>Microsoft Office PowerPoint</Application>
  <PresentationFormat>Экран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Тема Office</vt:lpstr>
      <vt:lpstr>№132 жалпы орта білім беретін мектебінің пәндер бойынша білім сапасы мониторингі</vt:lpstr>
      <vt:lpstr>№132 жалпы орта білім беретін мектебі  білім сапасы төмен  сыныптар бойынша білім  мониторингі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С.Нұрмағамбетов атындағы №72 жалпы орта білім беретін мектебінің пәндер бойынша білім сапасы мониторингі</dc:title>
  <dc:creator>admin</dc:creator>
  <cp:lastModifiedBy>School 132</cp:lastModifiedBy>
  <cp:revision>9</cp:revision>
  <dcterms:created xsi:type="dcterms:W3CDTF">2023-04-28T05:16:29Z</dcterms:created>
  <dcterms:modified xsi:type="dcterms:W3CDTF">2023-11-07T06:09:54Z</dcterms:modified>
</cp:coreProperties>
</file>