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1" r:id="rId3"/>
    <p:sldId id="286" r:id="rId4"/>
    <p:sldId id="289" r:id="rId5"/>
    <p:sldId id="281" r:id="rId6"/>
    <p:sldId id="282" r:id="rId7"/>
    <p:sldId id="283" r:id="rId8"/>
    <p:sldId id="287" r:id="rId9"/>
    <p:sldId id="288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6"/>
            <p14:sldId id="289"/>
            <p14:sldId id="281"/>
            <p14:sldId id="282"/>
            <p14:sldId id="283"/>
            <p14:sldId id="287"/>
            <p14:sldId id="288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2151" autoAdjust="0"/>
  </p:normalViewPr>
  <p:slideViewPr>
    <p:cSldViewPr>
      <p:cViewPr varScale="1">
        <p:scale>
          <a:sx n="94" d="100"/>
          <a:sy n="94" d="100"/>
        </p:scale>
        <p:origin x="-22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46001743765908E-2"/>
          <c:y val="7.1542315404108547E-2"/>
          <c:w val="0.58457561667154734"/>
          <c:h val="0.7535718253527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жалпы оқушы саны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босатылған оқушы саны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қорытынды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69696"/>
        <c:axId val="51503488"/>
      </c:barChart>
      <c:catAx>
        <c:axId val="5146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51503488"/>
        <c:crosses val="autoZero"/>
        <c:auto val="1"/>
        <c:lblAlgn val="ctr"/>
        <c:lblOffset val="100"/>
        <c:noMultiLvlLbl val="0"/>
      </c:catAx>
      <c:valAx>
        <c:axId val="5150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69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04.06.2024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58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04.06.2024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9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1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04.06.2024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95924"/>
            <a:ext cx="8352928" cy="1362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186418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есебі</a:t>
            </a:r>
            <a:endParaRPr lang="ru-RU" sz="28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717032"/>
            <a:ext cx="3060864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21" y="-99392"/>
            <a:ext cx="2759566" cy="2086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62693"/>
              </p:ext>
            </p:extLst>
          </p:nvPr>
        </p:nvGraphicFramePr>
        <p:xfrm>
          <a:off x="971600" y="2074123"/>
          <a:ext cx="6120679" cy="141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608"/>
                <a:gridCol w="2135121"/>
                <a:gridCol w="2063950"/>
              </a:tblGrid>
              <a:tr h="680956"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оқушы саны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Босатылған оқушы саны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156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endParaRPr lang="kk-KZ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0419090"/>
              </p:ext>
            </p:extLst>
          </p:nvPr>
        </p:nvGraphicFramePr>
        <p:xfrm>
          <a:off x="1043608" y="3501008"/>
          <a:ext cx="62714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04664"/>
            <a:ext cx="648072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оқушылардын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жылдық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для логопеда - 73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26462"/>
            <a:ext cx="2417192" cy="12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1551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1600" y="548680"/>
            <a:ext cx="80772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Логопедиялық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2023-2024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жылындағы 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жырты жылдық есебі</a:t>
            </a: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43608" y="2060848"/>
            <a:ext cx="7795592" cy="38329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2023-2024 оқу жылын 25 баламен бастадық.  Оқу </a:t>
            </a:r>
            <a:r>
              <a:rPr lang="kk-KZ" dirty="0"/>
              <a:t>жылының 1-15 қыркүйек аралығында зерттеу-зерделеу жұмыстары жүргізілді.Бастауыш сынып мұғалімдерімен және ата-аналарымен түсіндіру жұмыстарын жүргізіп,қалалық ПМПК орталығына жолдамаға жіберілді. </a:t>
            </a:r>
            <a:endParaRPr lang="ru-RU" dirty="0"/>
          </a:p>
          <a:p>
            <a:r>
              <a:rPr lang="kk-KZ" dirty="0"/>
              <a:t>I жарты жылдық </a:t>
            </a:r>
            <a:r>
              <a:rPr lang="kk-KZ" dirty="0" smtClean="0"/>
              <a:t>бойынша 23 </a:t>
            </a:r>
            <a:r>
              <a:rPr lang="kk-KZ" dirty="0"/>
              <a:t>оқушы  қабылданды. </a:t>
            </a:r>
            <a:r>
              <a:rPr lang="kk-KZ" dirty="0" smtClean="0"/>
              <a:t>Логопункте жалпы оқушы саны 48 оқушы болды.Атап </a:t>
            </a:r>
            <a:r>
              <a:rPr lang="kk-KZ" dirty="0"/>
              <a:t>айтсақ ,   онр-12, дислалия- 12 ,  дизартрия - </a:t>
            </a:r>
            <a:r>
              <a:rPr lang="kk-KZ" dirty="0" smtClean="0"/>
              <a:t>18 </a:t>
            </a:r>
            <a:r>
              <a:rPr lang="kk-KZ" dirty="0"/>
              <a:t>, тұтықпа – 5 оқушы. Әр балаға жеке жұмыс жоспары құрылып, түзету – дамыту сабақтары жүргізілді. Аптасына 2 рет түзеті-дамыту  сабақтары жүргізілді. Оқушылардың барлығына жеке даму картасы толтырылды.</a:t>
            </a:r>
            <a:endParaRPr lang="ru-RU" dirty="0"/>
          </a:p>
          <a:p>
            <a:r>
              <a:rPr lang="kk-KZ" dirty="0"/>
              <a:t>    Түзету- дамыту жұмыстары жүргізіліп, нәтижесінде I жарты жылдықта 13  бала  нәтижемен логопункттен босатылды.Қалған </a:t>
            </a:r>
            <a:r>
              <a:rPr lang="kk-KZ" dirty="0" smtClean="0"/>
              <a:t>35 бала </a:t>
            </a:r>
            <a:r>
              <a:rPr lang="kk-KZ" dirty="0"/>
              <a:t>келесі жарты </a:t>
            </a:r>
            <a:r>
              <a:rPr lang="kk-KZ" dirty="0" smtClean="0"/>
              <a:t>жылдыққа.</a:t>
            </a:r>
            <a:endParaRPr lang="ru-RU" dirty="0"/>
          </a:p>
          <a:p>
            <a:r>
              <a:rPr lang="kk-KZ" dirty="0"/>
              <a:t>      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жарты жылдық оқу жылында  ата-аналарымен түсіндіру жұмыстары жүргізіліп,оқушылармен зерделеу жұмыстарын жүргізу арқылы, мектепішілік ППҚ отырысымен  19 оқушы келді.  II жарты жылдық бойынша   жалпы оқушы саны  54 оқушы қабылданды. Атап айтсақ ,   онр-15, дислалия- 14 ,  дизартрия - 20 , тұтықпа – 5 оқушы. Логопедиялық сабақтың мақсаты:сөйлеу тілі бұзылған оқушыларды анықтап,дигностикалық бақылау жүргізу арқылы білім беру және түзету. Жұмыстарды жүргізу барысында ата-аналармен сауалнама жүргізіліп, жеке тілдік карта толтырылды. Әр балаға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жоспары құрылып,түзету – дамыту сабақтар аптасына 2 рет  жүргізілді. Тұтықпасы бар балалармен сабақ барысында тыныс алу,дем алу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жасалды. Мысалы «Шар үрлеу» «Мақта ұшыру» «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Көбелек».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 дамыту жұмыстары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 II жарты жылдықта 32  бала  нәтижемен логопункттен босатылды.Қалған  22  бала келесі оқу  жылына қалдырылды.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5656" y="476672"/>
            <a:ext cx="6624736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Логопедиялық білім алатын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 2023-2024 </a:t>
            </a:r>
            <a:r>
              <a:rPr lang="kk-K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 жылындағы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жырты жылдық есебі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16901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00848" y="260648"/>
            <a:ext cx="520745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Логопед маманының жұмысының негізгі бағыттары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1496" y="1592796"/>
            <a:ext cx="1584176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Логомассаж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9704" y="4077072"/>
            <a:ext cx="1584176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844824"/>
            <a:ext cx="1584176" cy="2304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Тыныс алу жаттығу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2756" y="3573016"/>
            <a:ext cx="1512168" cy="244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Нейро жаттығу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72" y="1592796"/>
            <a:ext cx="22479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72" y="4401108"/>
            <a:ext cx="214312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23128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18037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068" y="200283"/>
            <a:ext cx="6781800" cy="4204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rmAutofit fontScale="55000" lnSpcReduction="20000"/>
          </a:bodyPr>
          <a:lstStyle/>
          <a:p>
            <a:pPr algn="ctr"/>
            <a:endParaRPr lang="ru-RU" sz="24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Логопедтің</a:t>
            </a:r>
            <a: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барысынан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үзінді</a:t>
            </a:r>
            <a:endParaRPr lang="ru-RU" sz="240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54321">
            <a:off x="3029825" y="230761"/>
            <a:ext cx="3511736" cy="9327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" y="3632460"/>
            <a:ext cx="4704123" cy="285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536504" cy="26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764704"/>
            <a:ext cx="360040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қимыл-қозғалыстарын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4612" y="3501008"/>
            <a:ext cx="3816424" cy="11708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жаттығулардың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машықтандыру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оргындарының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айтылуына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13" y="4797152"/>
            <a:ext cx="3776868" cy="18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6408" y="3645024"/>
            <a:ext cx="3239616" cy="19891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88948" y="1568128"/>
            <a:ext cx="1382126" cy="8568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72" y="5634156"/>
            <a:ext cx="4659288" cy="1149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C:\Users\72 шк\Downloads\WhatsApp Image 2024-01-08 at 14.13.02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6612"/>
            <a:ext cx="3826372" cy="355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72 шк\Downloads\WhatsApp Image 2024-01-08 at 14.14.31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89" y="2060848"/>
            <a:ext cx="4097655" cy="31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505416" y="84912"/>
            <a:ext cx="3203848" cy="2714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Логопедиялық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жүйкелерінің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23" y="260648"/>
            <a:ext cx="3768186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4" y="19888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5256584" cy="1093354"/>
          </a:xfrm>
          <a:prstGeom prst="rect">
            <a:avLst/>
          </a:prstGeom>
        </p:spPr>
      </p:pic>
      <p:sp>
        <p:nvSpPr>
          <p:cNvPr id="2" name="AutoShape 2" descr="blob:https://web.whatsapp.com/98f69abc-3723-407f-aa2d-24564c41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98f69abc-3723-407f-aa2d-24564c41f3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72 шк\Desktop\раскраски для детей\98f69abc-3723-407f-aa2d-24564c41f3be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16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2 шк\Downloads\WhatsApp Image 2024-05-30 at 10.18.54 (3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9" y="1268760"/>
            <a:ext cx="4104456" cy="40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56675" y="381926"/>
            <a:ext cx="684076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сәттінен үзінді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2 шк\Downloads\WhatsApp Image 2024-05-30 at 10.18.54 (1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9060"/>
            <a:ext cx="36724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2 шк\Downloads\WhatsApp Image 2024-05-30 at 10.18.54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0" y="1988840"/>
            <a:ext cx="43119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271175" y="700042"/>
            <a:ext cx="6984776" cy="7065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Ірі ұсақ маторикамен жұмыс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35" y="188640"/>
            <a:ext cx="72056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556792"/>
            <a:ext cx="3672408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бақылайтын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қимылынан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қыртысына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импульс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белсендендіріледі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6585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2 шк\Downloads\WhatsApp Image 2024-05-30 at 10.18.53 (2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1" y="3068960"/>
            <a:ext cx="4104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cf189082-a284-4253-9a0a-b60721ccd5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72 шк\Downloads\WhatsApp Image 2024-05-30 at 10.38.2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4" y="728699"/>
            <a:ext cx="3971925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60" y="5085184"/>
            <a:ext cx="3486572" cy="138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855" y="516464"/>
            <a:ext cx="4552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Нейро жаттығу - бұл арнайы жаттығулар арқылы мидың табиғи механизмін жандандыру.</a:t>
            </a:r>
            <a:r>
              <a:rPr lang="kk-KZ" b="1" dirty="0"/>
              <a:t>Мақсаты: </a:t>
            </a:r>
            <a:r>
              <a:rPr lang="kk-KZ" dirty="0"/>
              <a:t>Оқушылардың зейін тұрақтылығы мен есте сақтауды,сөйлеу тілін дамытуды,интеллектуалды және шығармашылық дамуды жетілдіру,стрессті сейілтуде,эмоционалды көңіл-күйін орнықтыруда қолданылады.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304012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Экран (4:3)</PresentationFormat>
  <Paragraphs>61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Обучение</vt:lpstr>
      <vt:lpstr>Презентация PowerPoint</vt:lpstr>
      <vt:lpstr>  Логопедиялық білім алатын оқушылар туралы              2023-2024 оқу  жылындағы I жырты жылдық есебі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2023-06-08T04:57:04Z</dcterms:created>
  <dcterms:modified xsi:type="dcterms:W3CDTF">2024-06-04T10:54:02Z</dcterms:modified>
</cp:coreProperties>
</file>