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Lbl>
              <c:idx val="7"/>
              <c:layout/>
              <c:showVal val="1"/>
            </c:dLbl>
            <c:dLbl>
              <c:idx val="8"/>
              <c:layout/>
              <c:showVal val="1"/>
            </c:dLbl>
            <c:dLbl>
              <c:idx val="9"/>
              <c:layout/>
              <c:showVal val="1"/>
            </c:dLbl>
            <c:dLbl>
              <c:idx val="10"/>
              <c:layout/>
              <c:showVal val="1"/>
            </c:dLbl>
            <c:dLbl>
              <c:idx val="11"/>
              <c:layout/>
              <c:showVal val="1"/>
            </c:dLbl>
            <c:dLbl>
              <c:idx val="12"/>
              <c:layout/>
              <c:showVal val="1"/>
            </c:dLbl>
            <c:dLbl>
              <c:idx val="13"/>
              <c:layout/>
              <c:showVal val="1"/>
            </c:dLbl>
            <c:delete val="1"/>
          </c:dLbls>
          <c:cat>
            <c:strRef>
              <c:f>Лист1!$A$2:$A$15</c:f>
              <c:strCache>
                <c:ptCount val="14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</c:v>
                </c:pt>
                <c:pt idx="3">
                  <c:v>математика</c:v>
                </c:pt>
                <c:pt idx="4">
                  <c:v>физика</c:v>
                </c:pt>
                <c:pt idx="5">
                  <c:v>информатика</c:v>
                </c:pt>
                <c:pt idx="6">
                  <c:v>Қазақстан тарихы</c:v>
                </c:pt>
                <c:pt idx="7">
                  <c:v>Дж тарих</c:v>
                </c:pt>
                <c:pt idx="8">
                  <c:v>химия</c:v>
                </c:pt>
                <c:pt idx="9">
                  <c:v>биология</c:v>
                </c:pt>
                <c:pt idx="10">
                  <c:v>жаратылыстану</c:v>
                </c:pt>
                <c:pt idx="11">
                  <c:v>география</c:v>
                </c:pt>
                <c:pt idx="12">
                  <c:v>ағылшын тілі</c:v>
                </c:pt>
                <c:pt idx="13">
                  <c:v>құқық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64.099999999999994</c:v>
                </c:pt>
                <c:pt idx="1">
                  <c:v>65.099999999999994</c:v>
                </c:pt>
                <c:pt idx="2">
                  <c:v>63</c:v>
                </c:pt>
                <c:pt idx="3">
                  <c:v>58</c:v>
                </c:pt>
                <c:pt idx="4">
                  <c:v>53.8</c:v>
                </c:pt>
                <c:pt idx="5">
                  <c:v>77.599999999999994</c:v>
                </c:pt>
                <c:pt idx="6">
                  <c:v>65.099999999999994</c:v>
                </c:pt>
                <c:pt idx="7">
                  <c:v>62.9</c:v>
                </c:pt>
                <c:pt idx="8">
                  <c:v>52.9</c:v>
                </c:pt>
                <c:pt idx="9">
                  <c:v>56.2</c:v>
                </c:pt>
                <c:pt idx="10">
                  <c:v>64.3</c:v>
                </c:pt>
                <c:pt idx="11">
                  <c:v>63.2</c:v>
                </c:pt>
                <c:pt idx="12">
                  <c:v>64.150000000000006</c:v>
                </c:pt>
                <c:pt idx="13">
                  <c:v>69.400000000000006</c:v>
                </c:pt>
              </c:numCache>
            </c:numRef>
          </c:val>
        </c:ser>
        <c:axId val="41618432"/>
        <c:axId val="41637760"/>
      </c:barChart>
      <c:catAx>
        <c:axId val="41618432"/>
        <c:scaling>
          <c:orientation val="minMax"/>
        </c:scaling>
        <c:axPos val="b"/>
        <c:tickLblPos val="nextTo"/>
        <c:crossAx val="41637760"/>
        <c:crosses val="autoZero"/>
        <c:auto val="1"/>
        <c:lblAlgn val="ctr"/>
        <c:lblOffset val="100"/>
      </c:catAx>
      <c:valAx>
        <c:axId val="41637760"/>
        <c:scaling>
          <c:orientation val="minMax"/>
        </c:scaling>
        <c:axPos val="l"/>
        <c:majorGridlines/>
        <c:numFmt formatCode="General" sourceLinked="1"/>
        <c:tickLblPos val="nextTo"/>
        <c:crossAx val="41618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Отарбекова А - ағылшын</c:v>
                </c:pt>
                <c:pt idx="1">
                  <c:v>Сандибекова Г- 9и геометрия</c:v>
                </c:pt>
                <c:pt idx="2">
                  <c:v>Сандибекова Г - 9и алгебра</c:v>
                </c:pt>
                <c:pt idx="3">
                  <c:v>Орманова С- 9е орыс т</c:v>
                </c:pt>
                <c:pt idx="4">
                  <c:v>Жанузакова Г- 9е геометрия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36.4</c:v>
                </c:pt>
                <c:pt idx="1">
                  <c:v>37.5</c:v>
                </c:pt>
                <c:pt idx="2">
                  <c:v>37.5</c:v>
                </c:pt>
                <c:pt idx="3">
                  <c:v>39</c:v>
                </c:pt>
                <c:pt idx="4">
                  <c:v>39</c:v>
                </c:pt>
              </c:numCache>
            </c:numRef>
          </c:val>
        </c:ser>
        <c:axId val="39687296"/>
        <c:axId val="41605760"/>
      </c:barChart>
      <c:catAx>
        <c:axId val="39687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aseline="0"/>
            </a:pPr>
            <a:endParaRPr lang="ru-RU"/>
          </a:p>
        </c:txPr>
        <c:crossAx val="41605760"/>
        <c:crosses val="autoZero"/>
        <c:auto val="1"/>
        <c:lblAlgn val="ctr"/>
        <c:lblOffset val="100"/>
      </c:catAx>
      <c:valAx>
        <c:axId val="41605760"/>
        <c:scaling>
          <c:orientation val="minMax"/>
        </c:scaling>
        <c:axPos val="l"/>
        <c:majorGridlines/>
        <c:numFmt formatCode="General" sourceLinked="1"/>
        <c:tickLblPos val="nextTo"/>
        <c:crossAx val="39687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D1AC2-191E-4EBD-82F6-996D1393D935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С.Нұрмағамбетов атындағы №72 жалпы орта білім беретін мектебінің пәндер бойынша білім сапасы мониторингі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1397000"/>
          <a:ext cx="7992888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С.Нұрмағамбетов атындағы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төмен  сыныптар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45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С.Нұрмағамбетов атындағы №72 жалпы орта білім беретін мектебінің пәндер бойынша білім сапасы мониторингі</vt:lpstr>
      <vt:lpstr>С.Нұрмағамбетов атындағы №72 жалпы орта білім беретін мектебі  білім сапасы төмен  сыныптар бойынша білім  мониторингі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С.Нұрмағамбетов атындағы №72 жалпы орта білім беретін мектебінің пәндер бойынша білім сапасы мониторингі</dc:title>
  <dc:creator>admin</dc:creator>
  <cp:lastModifiedBy>admin</cp:lastModifiedBy>
  <cp:revision>4</cp:revision>
  <dcterms:created xsi:type="dcterms:W3CDTF">2023-04-28T05:16:29Z</dcterms:created>
  <dcterms:modified xsi:type="dcterms:W3CDTF">2023-11-03T03:27:51Z</dcterms:modified>
</cp:coreProperties>
</file>