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3AF589F9-A223-4DE6-96CD-3D70E090F1EE}" type="datetimeFigureOut">
              <a:rPr lang="ru-RU" smtClean="0"/>
              <a:t>04.06.2024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31337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AF589F9-A223-4DE6-96CD-3D70E090F1EE}" type="datetimeFigureOut">
              <a:rPr lang="ru-RU" smtClean="0"/>
              <a:t>04.06.2024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360981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AF589F9-A223-4DE6-96CD-3D70E090F1EE}" type="datetimeFigureOut">
              <a:rPr lang="ru-RU" smtClean="0"/>
              <a:t>04.06.2024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906297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AF589F9-A223-4DE6-96CD-3D70E090F1EE}" type="datetimeFigureOut">
              <a:rPr lang="ru-RU" smtClean="0"/>
              <a:t>04.06.2024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2958514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AF589F9-A223-4DE6-96CD-3D70E090F1EE}" type="datetimeFigureOut">
              <a:rPr lang="ru-RU" smtClean="0"/>
              <a:t>04.06.2024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7463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AF589F9-A223-4DE6-96CD-3D70E090F1EE}" type="datetimeFigureOut">
              <a:rPr lang="ru-RU" smtClean="0"/>
              <a:t>04.06.2024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207275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3AF589F9-A223-4DE6-96CD-3D70E090F1EE}" type="datetimeFigureOut">
              <a:rPr lang="ru-RU" smtClean="0"/>
              <a:t>04.06.2024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168041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3AF589F9-A223-4DE6-96CD-3D70E090F1EE}" type="datetimeFigureOut">
              <a:rPr lang="ru-RU" smtClean="0"/>
              <a:t>04.06.2024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51240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AF589F9-A223-4DE6-96CD-3D70E090F1EE}" type="datetimeFigureOut">
              <a:rPr lang="ru-RU" smtClean="0"/>
              <a:t>04.06.2024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20427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AF589F9-A223-4DE6-96CD-3D70E090F1EE}" type="datetimeFigureOut">
              <a:rPr lang="ru-RU" smtClean="0"/>
              <a:t>04.06.2024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7471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AF589F9-A223-4DE6-96CD-3D70E090F1EE}" type="datetimeFigureOut">
              <a:rPr lang="ru-RU" smtClean="0"/>
              <a:t>04.06.2024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77479B-0ACD-48D2-B369-F181FEB9229A}" type="slidenum">
              <a:rPr lang="ru-RU" smtClean="0"/>
              <a:t>‹#›</a:t>
            </a:fld>
            <a:endParaRPr lang="ru-RU"/>
          </a:p>
        </p:txBody>
      </p:sp>
    </p:spTree>
    <p:extLst>
      <p:ext uri="{BB962C8B-B14F-4D97-AF65-F5344CB8AC3E}">
        <p14:creationId xmlns:p14="http://schemas.microsoft.com/office/powerpoint/2010/main" val="2620729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589F9-A223-4DE6-96CD-3D70E090F1EE}" type="datetimeFigureOut">
              <a:rPr lang="ru-RU" smtClean="0"/>
              <a:t>04.06.2024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7479B-0ACD-48D2-B369-F181FEB9229A}" type="slidenum">
              <a:rPr lang="ru-RU" smtClean="0"/>
              <a:t>‹#›</a:t>
            </a:fld>
            <a:endParaRPr lang="ru-RU"/>
          </a:p>
        </p:txBody>
      </p:sp>
    </p:spTree>
    <p:extLst>
      <p:ext uri="{BB962C8B-B14F-4D97-AF65-F5344CB8AC3E}">
        <p14:creationId xmlns:p14="http://schemas.microsoft.com/office/powerpoint/2010/main" val="4270405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8000" y="883920"/>
            <a:ext cx="11064240" cy="5355312"/>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С</a:t>
            </a:r>
            <a:r>
              <a:rPr lang="kk-KZ" b="1" dirty="0">
                <a:latin typeface="Times New Roman" panose="02020603050405020304" pitchFamily="18" charset="0"/>
                <a:cs typeface="Times New Roman" panose="02020603050405020304" pitchFamily="18" charset="0"/>
              </a:rPr>
              <a:t>.Нұрмағамбетов атындағы №72 жалпы орта білім беретін мектептің</a:t>
            </a:r>
            <a:endParaRPr lang="ru-RU" dirty="0">
              <a:latin typeface="Times New Roman" panose="02020603050405020304" pitchFamily="18" charset="0"/>
              <a:cs typeface="Times New Roman" panose="02020603050405020304" pitchFamily="18" charset="0"/>
            </a:endParaRPr>
          </a:p>
          <a:p>
            <a:pPr algn="ctr"/>
            <a:r>
              <a:rPr lang="kk-KZ" b="1" dirty="0">
                <a:latin typeface="Times New Roman" panose="02020603050405020304" pitchFamily="18" charset="0"/>
                <a:cs typeface="Times New Roman" panose="02020603050405020304" pitchFamily="18" charset="0"/>
              </a:rPr>
              <a:t>Үстел теннис  үйірмесінің жетекшісі дене тәрбиесінің жетекшісі дене тәрбиесі пәнінің мұғалімі  </a:t>
            </a:r>
          </a:p>
          <a:p>
            <a:pPr algn="ctr"/>
            <a:r>
              <a:rPr lang="kk-KZ" b="1" dirty="0">
                <a:latin typeface="Times New Roman" panose="02020603050405020304" pitchFamily="18" charset="0"/>
                <a:cs typeface="Times New Roman" panose="02020603050405020304" pitchFamily="18" charset="0"/>
              </a:rPr>
              <a:t>Аманбек Г  2023-2024 оқу жылының жылдық</a:t>
            </a:r>
            <a:endParaRPr lang="ru-RU" dirty="0">
              <a:latin typeface="Times New Roman" panose="02020603050405020304" pitchFamily="18" charset="0"/>
              <a:cs typeface="Times New Roman" panose="02020603050405020304" pitchFamily="18" charset="0"/>
            </a:endParaRPr>
          </a:p>
          <a:p>
            <a:pPr algn="ctr"/>
            <a:r>
              <a:rPr lang="kk-KZ" b="1" dirty="0">
                <a:latin typeface="Times New Roman" panose="02020603050405020304" pitchFamily="18" charset="0"/>
                <a:cs typeface="Times New Roman" panose="02020603050405020304" pitchFamily="18" charset="0"/>
              </a:rPr>
              <a:t>атқарған жұмыстарының есебі.</a:t>
            </a:r>
            <a:endParaRPr lang="ru-RU" dirty="0">
              <a:latin typeface="Times New Roman" panose="02020603050405020304" pitchFamily="18" charset="0"/>
              <a:cs typeface="Times New Roman" panose="02020603050405020304" pitchFamily="18" charset="0"/>
            </a:endParaRPr>
          </a:p>
          <a:p>
            <a:pPr algn="ctr"/>
            <a:r>
              <a:rPr lang="kk-KZ"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just"/>
            <a:r>
              <a:rPr lang="kk-KZ" dirty="0">
                <a:latin typeface="Times New Roman" panose="02020603050405020304" pitchFamily="18" charset="0"/>
                <a:cs typeface="Times New Roman" panose="02020603050405020304" pitchFamily="18" charset="0"/>
              </a:rPr>
              <a:t>2023-2024жж оқу жылында  үйірмесінен 3 сағаттық	 жүктеме берілді. Үстел теннис  аптасына 3 күн 1 сағаттан өтіліп отырылды. Атап өткенде: дүйсенбі, сәрсенбі, жұма күндері өтіледі.Оқушылар көптеген жаттығулар орындап үйренуде. Оқушылар үлгерімі жоғары деңгейде. </a:t>
            </a:r>
            <a:r>
              <a:rPr lang="kk-KZ" b="1" dirty="0">
                <a:latin typeface="Times New Roman" panose="02020603050405020304" pitchFamily="18" charset="0"/>
                <a:cs typeface="Times New Roman" panose="02020603050405020304" pitchFamily="18" charset="0"/>
              </a:rPr>
              <a:t>Үстел теннис  </a:t>
            </a:r>
            <a:r>
              <a:rPr lang="kk-KZ" dirty="0">
                <a:latin typeface="Times New Roman" panose="02020603050405020304" pitchFamily="18" charset="0"/>
                <a:cs typeface="Times New Roman" panose="02020603050405020304" pitchFamily="18" charset="0"/>
              </a:rPr>
              <a:t> үйірмесіне қатысатын оқушылар саны 15. Биылғы оқу жылының I жарты жылдығында қол жеткізген жетістіктеріміз мекпеп аралық жарыстар ұйымдастырдық.Жарыстар болса қатысып, жүлделі орындар алуға тырысамыз. Сағадат Нұрмағамбетов пен Рақымжан Қошқарбаев атындағы 100 жылдығына орай Үстел теннисінен үйірмеге қатысатын оқушылар арасында жарыстар болды..Сол жарыста жүлделі ІІІ-орын иеленді.Жекелей және бапкеріне марапат қағаздары берілді.5-мамыр күні «Үйірменің үйретері көп...» тақырыбында іс-шара өткізілді, іс-шара үйірмеге қатысатын оқушылар арасында өткізілді үздік ойын көрсеткен оқушылар мадақтау қағаздарымен марапатталды. </a:t>
            </a:r>
            <a:r>
              <a:rPr lang="kk-KZ" b="1" dirty="0">
                <a:latin typeface="Times New Roman" panose="02020603050405020304" pitchFamily="18" charset="0"/>
                <a:cs typeface="Times New Roman" panose="02020603050405020304" pitchFamily="18" charset="0"/>
              </a:rPr>
              <a:t>Үстел теннис  </a:t>
            </a:r>
            <a:r>
              <a:rPr lang="kk-KZ" dirty="0">
                <a:latin typeface="Times New Roman" panose="02020603050405020304" pitchFamily="18" charset="0"/>
                <a:cs typeface="Times New Roman" panose="02020603050405020304" pitchFamily="18" charset="0"/>
              </a:rPr>
              <a:t> үйірмесі ІІ-жарты жылдықтың соңына дейін өз жұмысын жүргізіп отыр.Яғни 25-мамырға дейін жұмысын атқарып келді.Биылғы оқу жылының ІІ-жартысын аман-есен аяқтап алдық.</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24990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561" y="365760"/>
            <a:ext cx="3393440" cy="282448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5333" y="365760"/>
            <a:ext cx="3616960" cy="282448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4836" y="1198880"/>
            <a:ext cx="3375660" cy="4500880"/>
          </a:xfrm>
          <a:prstGeom prst="ellipse">
            <a:avLst/>
          </a:prstGeom>
          <a:ln>
            <a:noFill/>
          </a:ln>
          <a:effectLst>
            <a:softEdge rad="112500"/>
          </a:effectLst>
        </p:spPr>
      </p:pic>
      <p:pic>
        <p:nvPicPr>
          <p:cNvPr id="7" name="Рисунок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5440" y="3576320"/>
            <a:ext cx="3464560" cy="271272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8" name="Рисунок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35333" y="3576320"/>
            <a:ext cx="3616960" cy="271272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10940667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191</Words>
  <Application>Microsoft Office PowerPoint</Application>
  <PresentationFormat>Широкоэкранный</PresentationFormat>
  <Paragraphs>7</Paragraphs>
  <Slides>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Times New Roman</vt:lpstr>
      <vt:lpstr>Тема Office</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 Windows</dc:creator>
  <cp:lastModifiedBy>admin</cp:lastModifiedBy>
  <cp:revision>3</cp:revision>
  <dcterms:created xsi:type="dcterms:W3CDTF">2024-06-03T03:45:57Z</dcterms:created>
  <dcterms:modified xsi:type="dcterms:W3CDTF">2024-06-04T06:06:03Z</dcterms:modified>
</cp:coreProperties>
</file>