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61801141214538E-2"/>
          <c:y val="4.2068355788925232E-2"/>
          <c:w val="0.91666016088302504"/>
          <c:h val="0.63999645889589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Лист1!$A$2:$A$13</c:f>
              <c:strCache>
                <c:ptCount val="12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</c:v>
                </c:pt>
                <c:pt idx="3">
                  <c:v>математика</c:v>
                </c:pt>
                <c:pt idx="4">
                  <c:v>физика</c:v>
                </c:pt>
                <c:pt idx="5">
                  <c:v>информатика</c:v>
                </c:pt>
                <c:pt idx="6">
                  <c:v>Қазақстан тарихы</c:v>
                </c:pt>
                <c:pt idx="7">
                  <c:v>химия</c:v>
                </c:pt>
                <c:pt idx="8">
                  <c:v>биология</c:v>
                </c:pt>
                <c:pt idx="9">
                  <c:v>жаратылыстану</c:v>
                </c:pt>
                <c:pt idx="10">
                  <c:v>география</c:v>
                </c:pt>
                <c:pt idx="11">
                  <c:v>ағылшын тілі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53</c:v>
                </c:pt>
                <c:pt idx="1">
                  <c:v>55</c:v>
                </c:pt>
                <c:pt idx="2">
                  <c:v>53.24</c:v>
                </c:pt>
                <c:pt idx="3">
                  <c:v>51</c:v>
                </c:pt>
                <c:pt idx="4">
                  <c:v>49.6</c:v>
                </c:pt>
                <c:pt idx="5">
                  <c:v>64</c:v>
                </c:pt>
                <c:pt idx="6">
                  <c:v>53</c:v>
                </c:pt>
                <c:pt idx="7">
                  <c:v>55</c:v>
                </c:pt>
                <c:pt idx="8">
                  <c:v>54.3</c:v>
                </c:pt>
                <c:pt idx="9">
                  <c:v>53</c:v>
                </c:pt>
                <c:pt idx="10">
                  <c:v>70.5</c:v>
                </c:pt>
                <c:pt idx="11">
                  <c:v>54.7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260096"/>
        <c:axId val="182005120"/>
      </c:barChart>
      <c:catAx>
        <c:axId val="152260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005120"/>
        <c:crosses val="autoZero"/>
        <c:auto val="1"/>
        <c:lblAlgn val="ctr"/>
        <c:lblOffset val="100"/>
        <c:noMultiLvlLbl val="0"/>
      </c:catAx>
      <c:valAx>
        <c:axId val="18200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260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Нуршаева У/химия 8б</c:v>
                </c:pt>
                <c:pt idx="1">
                  <c:v>Жанабекова К/физика 8б</c:v>
                </c:pt>
                <c:pt idx="2">
                  <c:v>Байбагысова Г/орыс тілі 8б</c:v>
                </c:pt>
                <c:pt idx="3">
                  <c:v>Караманова Д/8ә</c:v>
                </c:pt>
                <c:pt idx="4">
                  <c:v>Молдабаев Е/қазақ тілі 8б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</c:v>
                </c:pt>
                <c:pt idx="1">
                  <c:v>37</c:v>
                </c:pt>
                <c:pt idx="2">
                  <c:v>37</c:v>
                </c:pt>
                <c:pt idx="3">
                  <c:v>37</c:v>
                </c:pt>
                <c:pt idx="4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169408"/>
        <c:axId val="693944320"/>
      </c:barChart>
      <c:catAx>
        <c:axId val="41716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93944320"/>
        <c:crosses val="autoZero"/>
        <c:auto val="1"/>
        <c:lblAlgn val="ctr"/>
        <c:lblOffset val="100"/>
        <c:noMultiLvlLbl val="0"/>
      </c:catAx>
      <c:valAx>
        <c:axId val="69394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1716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1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9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61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7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3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8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5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28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1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6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30F80-9A6B-4F63-9953-84498156313B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6DC8-C20D-4322-B5D5-4C9A341DA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53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88023551"/>
              </p:ext>
            </p:extLst>
          </p:nvPr>
        </p:nvGraphicFramePr>
        <p:xfrm>
          <a:off x="647564" y="1124744"/>
          <a:ext cx="7992888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26064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№133  жалпы орта білім беретін мектебінің пәндер бойынша білім сапасы мониторингі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94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133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сыныптар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endParaRPr lang="ru-RU" dirty="0"/>
          </a:p>
        </p:txBody>
      </p:sp>
      <p:graphicFrame>
        <p:nvGraphicFramePr>
          <p:cNvPr id="3" name="Содержимое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92202"/>
              </p:ext>
            </p:extLst>
          </p:nvPr>
        </p:nvGraphicFramePr>
        <p:xfrm>
          <a:off x="457200" y="116601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563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17</dc:creator>
  <cp:lastModifiedBy>user 17</cp:lastModifiedBy>
  <cp:revision>3</cp:revision>
  <dcterms:created xsi:type="dcterms:W3CDTF">2023-11-07T07:32:04Z</dcterms:created>
  <dcterms:modified xsi:type="dcterms:W3CDTF">2023-11-07T07:55:07Z</dcterms:modified>
</cp:coreProperties>
</file>